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1.xml" ContentType="application/vnd.openxmlformats-officedocument.drawingml.diagramStyle+xml"/>
  <Override PartName="/ppt/theme/themeOverride1.xml" ContentType="application/vnd.openxmlformats-officedocument.themeOverrid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quickStyle4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7" r:id="rId1"/>
    <p:sldMasterId id="2147484655" r:id="rId2"/>
  </p:sldMasterIdLst>
  <p:notesMasterIdLst>
    <p:notesMasterId r:id="rId32"/>
  </p:notesMasterIdLst>
  <p:handoutMasterIdLst>
    <p:handoutMasterId r:id="rId33"/>
  </p:handoutMasterIdLst>
  <p:sldIdLst>
    <p:sldId id="268" r:id="rId3"/>
    <p:sldId id="430" r:id="rId4"/>
    <p:sldId id="340" r:id="rId5"/>
    <p:sldId id="436" r:id="rId6"/>
    <p:sldId id="279" r:id="rId7"/>
    <p:sldId id="281" r:id="rId8"/>
    <p:sldId id="298" r:id="rId9"/>
    <p:sldId id="282" r:id="rId10"/>
    <p:sldId id="284" r:id="rId11"/>
    <p:sldId id="304" r:id="rId12"/>
    <p:sldId id="283" r:id="rId13"/>
    <p:sldId id="278" r:id="rId14"/>
    <p:sldId id="438" r:id="rId15"/>
    <p:sldId id="339" r:id="rId16"/>
    <p:sldId id="267" r:id="rId17"/>
    <p:sldId id="437" r:id="rId18"/>
    <p:sldId id="294" r:id="rId19"/>
    <p:sldId id="258" r:id="rId20"/>
    <p:sldId id="259" r:id="rId21"/>
    <p:sldId id="261" r:id="rId22"/>
    <p:sldId id="263" r:id="rId23"/>
    <p:sldId id="307" r:id="rId24"/>
    <p:sldId id="264" r:id="rId25"/>
    <p:sldId id="324" r:id="rId26"/>
    <p:sldId id="305" r:id="rId27"/>
    <p:sldId id="296" r:id="rId28"/>
    <p:sldId id="306" r:id="rId29"/>
    <p:sldId id="286" r:id="rId30"/>
    <p:sldId id="439" r:id="rId31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8941C"/>
    <a:srgbClr val="FF6699"/>
    <a:srgbClr val="E2AC00"/>
    <a:srgbClr val="CCFFFF"/>
    <a:srgbClr val="FFCCFF"/>
    <a:srgbClr val="FF99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8" autoAdjust="0"/>
    <p:restoredTop sz="99819" autoAdjust="0"/>
  </p:normalViewPr>
  <p:slideViewPr>
    <p:cSldViewPr>
      <p:cViewPr varScale="1">
        <p:scale>
          <a:sx n="100" d="100"/>
          <a:sy n="100" d="100"/>
        </p:scale>
        <p:origin x="56" y="2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A3848-7FBE-4B6E-83B9-36BB82BAD42C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7864C7AC-7211-4DC0-ADA3-9B68E958876B}">
      <dgm:prSet phldrT="[Text]" custT="1"/>
      <dgm:spPr/>
      <dgm:t>
        <a:bodyPr/>
        <a:lstStyle/>
        <a:p>
          <a:r>
            <a:rPr lang="en-US" sz="2600" b="1" dirty="0"/>
            <a:t>Program</a:t>
          </a:r>
        </a:p>
      </dgm:t>
    </dgm:pt>
    <dgm:pt modelId="{4A3E7F35-F7D5-46AE-A451-BAFC245270F3}" type="parTrans" cxnId="{0B42EF49-C289-4F62-8B89-31A686A7E329}">
      <dgm:prSet/>
      <dgm:spPr/>
      <dgm:t>
        <a:bodyPr/>
        <a:lstStyle/>
        <a:p>
          <a:endParaRPr lang="en-US"/>
        </a:p>
      </dgm:t>
    </dgm:pt>
    <dgm:pt modelId="{0F43F18F-0D13-4002-9989-08965505A0DE}" type="sibTrans" cxnId="{0B42EF49-C289-4F62-8B89-31A686A7E329}">
      <dgm:prSet/>
      <dgm:spPr/>
      <dgm:t>
        <a:bodyPr/>
        <a:lstStyle/>
        <a:p>
          <a:endParaRPr lang="en-US"/>
        </a:p>
      </dgm:t>
    </dgm:pt>
    <dgm:pt modelId="{CA2514CF-7634-4A03-9552-3D5F1FECB3DC}">
      <dgm:prSet phldrT="[Text]" custT="1"/>
      <dgm:spPr/>
      <dgm:t>
        <a:bodyPr/>
        <a:lstStyle/>
        <a:p>
          <a:r>
            <a:rPr lang="en-US" sz="2600" b="1" dirty="0">
              <a:solidFill>
                <a:srgbClr val="002060"/>
              </a:solidFill>
            </a:rPr>
            <a:t>Resident</a:t>
          </a:r>
        </a:p>
      </dgm:t>
    </dgm:pt>
    <dgm:pt modelId="{A1BFC3DF-D8BB-45C3-974B-53991F1514AD}" type="parTrans" cxnId="{03E1A910-B650-4596-A1C8-CD33203BFC1E}">
      <dgm:prSet/>
      <dgm:spPr/>
      <dgm:t>
        <a:bodyPr/>
        <a:lstStyle/>
        <a:p>
          <a:endParaRPr lang="en-US"/>
        </a:p>
      </dgm:t>
    </dgm:pt>
    <dgm:pt modelId="{029C1BE3-AFA8-4745-B4E1-F73A892E89F9}" type="sibTrans" cxnId="{03E1A910-B650-4596-A1C8-CD33203BFC1E}">
      <dgm:prSet/>
      <dgm:spPr/>
      <dgm:t>
        <a:bodyPr/>
        <a:lstStyle/>
        <a:p>
          <a:endParaRPr lang="en-US"/>
        </a:p>
      </dgm:t>
    </dgm:pt>
    <dgm:pt modelId="{466C17E4-8073-4D62-BA54-8DB3A7270DA4}">
      <dgm:prSet phldrT="[Text]" custT="1"/>
      <dgm:spPr/>
      <dgm:t>
        <a:bodyPr/>
        <a:lstStyle/>
        <a:p>
          <a:r>
            <a:rPr lang="en-US" sz="2600" b="1" dirty="0">
              <a:solidFill>
                <a:srgbClr val="FFFF00"/>
              </a:solidFill>
            </a:rPr>
            <a:t>Family</a:t>
          </a:r>
        </a:p>
      </dgm:t>
    </dgm:pt>
    <dgm:pt modelId="{B3CE7C47-4DA4-4DE6-B75D-757C03BFE95E}" type="parTrans" cxnId="{B23F3EDF-4CDC-4C9B-8C4D-2225D9F3C81C}">
      <dgm:prSet/>
      <dgm:spPr/>
      <dgm:t>
        <a:bodyPr/>
        <a:lstStyle/>
        <a:p>
          <a:endParaRPr lang="en-US"/>
        </a:p>
      </dgm:t>
    </dgm:pt>
    <dgm:pt modelId="{9152F8A4-8EA0-42D2-A704-EDC364BD3E5B}" type="sibTrans" cxnId="{B23F3EDF-4CDC-4C9B-8C4D-2225D9F3C81C}">
      <dgm:prSet/>
      <dgm:spPr/>
      <dgm:t>
        <a:bodyPr/>
        <a:lstStyle/>
        <a:p>
          <a:endParaRPr lang="en-US"/>
        </a:p>
      </dgm:t>
    </dgm:pt>
    <dgm:pt modelId="{D516310D-8954-4C03-BB6D-E9E77B219628}" type="pres">
      <dgm:prSet presAssocID="{8A0A3848-7FBE-4B6E-83B9-36BB82BAD42C}" presName="compositeShape" presStyleCnt="0">
        <dgm:presLayoutVars>
          <dgm:chMax val="7"/>
          <dgm:dir/>
          <dgm:resizeHandles val="exact"/>
        </dgm:presLayoutVars>
      </dgm:prSet>
      <dgm:spPr/>
    </dgm:pt>
    <dgm:pt modelId="{388B127C-13FD-4181-AAD3-7AAF59DF8D6E}" type="pres">
      <dgm:prSet presAssocID="{8A0A3848-7FBE-4B6E-83B9-36BB82BAD42C}" presName="wedge1" presStyleLbl="node1" presStyleIdx="0" presStyleCnt="3"/>
      <dgm:spPr/>
    </dgm:pt>
    <dgm:pt modelId="{7D0DAE15-8F0F-40F7-8062-1280832A6915}" type="pres">
      <dgm:prSet presAssocID="{8A0A3848-7FBE-4B6E-83B9-36BB82BAD42C}" presName="dummy1a" presStyleCnt="0"/>
      <dgm:spPr/>
    </dgm:pt>
    <dgm:pt modelId="{665C9A7C-57CD-479F-9AF4-B8E0AEFB63B7}" type="pres">
      <dgm:prSet presAssocID="{8A0A3848-7FBE-4B6E-83B9-36BB82BAD42C}" presName="dummy1b" presStyleCnt="0"/>
      <dgm:spPr/>
    </dgm:pt>
    <dgm:pt modelId="{8ED4B8EF-66FC-4E66-BE21-F6AA2F702D32}" type="pres">
      <dgm:prSet presAssocID="{8A0A3848-7FBE-4B6E-83B9-36BB82BAD42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74D8DEE-411C-4329-B91F-B6925FDFCAD7}" type="pres">
      <dgm:prSet presAssocID="{8A0A3848-7FBE-4B6E-83B9-36BB82BAD42C}" presName="wedge2" presStyleLbl="node1" presStyleIdx="1" presStyleCnt="3"/>
      <dgm:spPr/>
    </dgm:pt>
    <dgm:pt modelId="{4665E842-D5C5-44E5-86D0-485F072DD919}" type="pres">
      <dgm:prSet presAssocID="{8A0A3848-7FBE-4B6E-83B9-36BB82BAD42C}" presName="dummy2a" presStyleCnt="0"/>
      <dgm:spPr/>
    </dgm:pt>
    <dgm:pt modelId="{40128D78-0CA5-4683-BF40-E3E48462C236}" type="pres">
      <dgm:prSet presAssocID="{8A0A3848-7FBE-4B6E-83B9-36BB82BAD42C}" presName="dummy2b" presStyleCnt="0"/>
      <dgm:spPr/>
    </dgm:pt>
    <dgm:pt modelId="{3F91859C-1FA9-490D-AC59-11405C330506}" type="pres">
      <dgm:prSet presAssocID="{8A0A3848-7FBE-4B6E-83B9-36BB82BAD42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FA79655-9FA7-4855-B4C9-C80A91EF0977}" type="pres">
      <dgm:prSet presAssocID="{8A0A3848-7FBE-4B6E-83B9-36BB82BAD42C}" presName="wedge3" presStyleLbl="node1" presStyleIdx="2" presStyleCnt="3"/>
      <dgm:spPr/>
    </dgm:pt>
    <dgm:pt modelId="{8CA81549-F731-4A29-9FC2-1CFA3A409C20}" type="pres">
      <dgm:prSet presAssocID="{8A0A3848-7FBE-4B6E-83B9-36BB82BAD42C}" presName="dummy3a" presStyleCnt="0"/>
      <dgm:spPr/>
    </dgm:pt>
    <dgm:pt modelId="{6956EF9A-A322-4F63-BF4A-D44349388FA2}" type="pres">
      <dgm:prSet presAssocID="{8A0A3848-7FBE-4B6E-83B9-36BB82BAD42C}" presName="dummy3b" presStyleCnt="0"/>
      <dgm:spPr/>
    </dgm:pt>
    <dgm:pt modelId="{EB316D7E-A127-4FF4-873B-C6ED5DD58DE2}" type="pres">
      <dgm:prSet presAssocID="{8A0A3848-7FBE-4B6E-83B9-36BB82BAD42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D78945D-2A00-4933-BCF8-BAA2FAB21643}" type="pres">
      <dgm:prSet presAssocID="{0F43F18F-0D13-4002-9989-08965505A0DE}" presName="arrowWedge1" presStyleLbl="fgSibTrans2D1" presStyleIdx="0" presStyleCnt="3"/>
      <dgm:spPr/>
    </dgm:pt>
    <dgm:pt modelId="{D0415E26-6679-46BF-8998-1D7D31802D7C}" type="pres">
      <dgm:prSet presAssocID="{9152F8A4-8EA0-42D2-A704-EDC364BD3E5B}" presName="arrowWedge2" presStyleLbl="fgSibTrans2D1" presStyleIdx="1" presStyleCnt="3"/>
      <dgm:spPr/>
    </dgm:pt>
    <dgm:pt modelId="{29B24880-0C19-4454-9C41-EE37007F3571}" type="pres">
      <dgm:prSet presAssocID="{029C1BE3-AFA8-4745-B4E1-F73A892E89F9}" presName="arrowWedge3" presStyleLbl="fgSibTrans2D1" presStyleIdx="2" presStyleCnt="3"/>
      <dgm:spPr/>
    </dgm:pt>
  </dgm:ptLst>
  <dgm:cxnLst>
    <dgm:cxn modelId="{03E1A910-B650-4596-A1C8-CD33203BFC1E}" srcId="{8A0A3848-7FBE-4B6E-83B9-36BB82BAD42C}" destId="{CA2514CF-7634-4A03-9552-3D5F1FECB3DC}" srcOrd="2" destOrd="0" parTransId="{A1BFC3DF-D8BB-45C3-974B-53991F1514AD}" sibTransId="{029C1BE3-AFA8-4745-B4E1-F73A892E89F9}"/>
    <dgm:cxn modelId="{2C48F01C-C464-4513-9CFB-09F469D06CF0}" type="presOf" srcId="{7864C7AC-7211-4DC0-ADA3-9B68E958876B}" destId="{8ED4B8EF-66FC-4E66-BE21-F6AA2F702D32}" srcOrd="1" destOrd="0" presId="urn:microsoft.com/office/officeart/2005/8/layout/cycle8"/>
    <dgm:cxn modelId="{DB6C1E61-8E65-42CE-9C8F-425E117167FA}" type="presOf" srcId="{466C17E4-8073-4D62-BA54-8DB3A7270DA4}" destId="{3F91859C-1FA9-490D-AC59-11405C330506}" srcOrd="1" destOrd="0" presId="urn:microsoft.com/office/officeart/2005/8/layout/cycle8"/>
    <dgm:cxn modelId="{0B42EF49-C289-4F62-8B89-31A686A7E329}" srcId="{8A0A3848-7FBE-4B6E-83B9-36BB82BAD42C}" destId="{7864C7AC-7211-4DC0-ADA3-9B68E958876B}" srcOrd="0" destOrd="0" parTransId="{4A3E7F35-F7D5-46AE-A451-BAFC245270F3}" sibTransId="{0F43F18F-0D13-4002-9989-08965505A0DE}"/>
    <dgm:cxn modelId="{17C43970-4235-4FA5-80DC-E6DB90F05F25}" type="presOf" srcId="{CA2514CF-7634-4A03-9552-3D5F1FECB3DC}" destId="{FFA79655-9FA7-4855-B4C9-C80A91EF0977}" srcOrd="0" destOrd="0" presId="urn:microsoft.com/office/officeart/2005/8/layout/cycle8"/>
    <dgm:cxn modelId="{C5141383-7176-4A5E-A884-75908066E5C1}" type="presOf" srcId="{466C17E4-8073-4D62-BA54-8DB3A7270DA4}" destId="{A74D8DEE-411C-4329-B91F-B6925FDFCAD7}" srcOrd="0" destOrd="0" presId="urn:microsoft.com/office/officeart/2005/8/layout/cycle8"/>
    <dgm:cxn modelId="{4540C183-31C5-4C2B-909D-21D8371FDBB6}" type="presOf" srcId="{8A0A3848-7FBE-4B6E-83B9-36BB82BAD42C}" destId="{D516310D-8954-4C03-BB6D-E9E77B219628}" srcOrd="0" destOrd="0" presId="urn:microsoft.com/office/officeart/2005/8/layout/cycle8"/>
    <dgm:cxn modelId="{402D45D3-9A3A-4F88-8859-2261BD7089EA}" type="presOf" srcId="{CA2514CF-7634-4A03-9552-3D5F1FECB3DC}" destId="{EB316D7E-A127-4FF4-873B-C6ED5DD58DE2}" srcOrd="1" destOrd="0" presId="urn:microsoft.com/office/officeart/2005/8/layout/cycle8"/>
    <dgm:cxn modelId="{B23F3EDF-4CDC-4C9B-8C4D-2225D9F3C81C}" srcId="{8A0A3848-7FBE-4B6E-83B9-36BB82BAD42C}" destId="{466C17E4-8073-4D62-BA54-8DB3A7270DA4}" srcOrd="1" destOrd="0" parTransId="{B3CE7C47-4DA4-4DE6-B75D-757C03BFE95E}" sibTransId="{9152F8A4-8EA0-42D2-A704-EDC364BD3E5B}"/>
    <dgm:cxn modelId="{E913EBF0-F474-4C4F-BB6E-464CB71BEBCB}" type="presOf" srcId="{7864C7AC-7211-4DC0-ADA3-9B68E958876B}" destId="{388B127C-13FD-4181-AAD3-7AAF59DF8D6E}" srcOrd="0" destOrd="0" presId="urn:microsoft.com/office/officeart/2005/8/layout/cycle8"/>
    <dgm:cxn modelId="{C7591310-F9BC-4B20-9D50-156E41F2598E}" type="presParOf" srcId="{D516310D-8954-4C03-BB6D-E9E77B219628}" destId="{388B127C-13FD-4181-AAD3-7AAF59DF8D6E}" srcOrd="0" destOrd="0" presId="urn:microsoft.com/office/officeart/2005/8/layout/cycle8"/>
    <dgm:cxn modelId="{C59D9FE3-0486-44F9-BE41-A74F5F70AC2C}" type="presParOf" srcId="{D516310D-8954-4C03-BB6D-E9E77B219628}" destId="{7D0DAE15-8F0F-40F7-8062-1280832A6915}" srcOrd="1" destOrd="0" presId="urn:microsoft.com/office/officeart/2005/8/layout/cycle8"/>
    <dgm:cxn modelId="{2EE7B079-2196-41B0-9F24-51B68217C97C}" type="presParOf" srcId="{D516310D-8954-4C03-BB6D-E9E77B219628}" destId="{665C9A7C-57CD-479F-9AF4-B8E0AEFB63B7}" srcOrd="2" destOrd="0" presId="urn:microsoft.com/office/officeart/2005/8/layout/cycle8"/>
    <dgm:cxn modelId="{CB424A7D-748A-4184-91F7-FA1ED82AC4BD}" type="presParOf" srcId="{D516310D-8954-4C03-BB6D-E9E77B219628}" destId="{8ED4B8EF-66FC-4E66-BE21-F6AA2F702D32}" srcOrd="3" destOrd="0" presId="urn:microsoft.com/office/officeart/2005/8/layout/cycle8"/>
    <dgm:cxn modelId="{8DFC7DB0-8587-4FE3-9CCA-14667322B631}" type="presParOf" srcId="{D516310D-8954-4C03-BB6D-E9E77B219628}" destId="{A74D8DEE-411C-4329-B91F-B6925FDFCAD7}" srcOrd="4" destOrd="0" presId="urn:microsoft.com/office/officeart/2005/8/layout/cycle8"/>
    <dgm:cxn modelId="{7AE4EC4C-09B8-4199-8035-048DDAB0AA6A}" type="presParOf" srcId="{D516310D-8954-4C03-BB6D-E9E77B219628}" destId="{4665E842-D5C5-44E5-86D0-485F072DD919}" srcOrd="5" destOrd="0" presId="urn:microsoft.com/office/officeart/2005/8/layout/cycle8"/>
    <dgm:cxn modelId="{3647C4BE-64A2-4C72-8345-1D8458615DB2}" type="presParOf" srcId="{D516310D-8954-4C03-BB6D-E9E77B219628}" destId="{40128D78-0CA5-4683-BF40-E3E48462C236}" srcOrd="6" destOrd="0" presId="urn:microsoft.com/office/officeart/2005/8/layout/cycle8"/>
    <dgm:cxn modelId="{6CF3E52D-9CE8-4898-A30A-8C479770075A}" type="presParOf" srcId="{D516310D-8954-4C03-BB6D-E9E77B219628}" destId="{3F91859C-1FA9-490D-AC59-11405C330506}" srcOrd="7" destOrd="0" presId="urn:microsoft.com/office/officeart/2005/8/layout/cycle8"/>
    <dgm:cxn modelId="{89D52036-47D3-4C22-8A6D-C0E1CA16438C}" type="presParOf" srcId="{D516310D-8954-4C03-BB6D-E9E77B219628}" destId="{FFA79655-9FA7-4855-B4C9-C80A91EF0977}" srcOrd="8" destOrd="0" presId="urn:microsoft.com/office/officeart/2005/8/layout/cycle8"/>
    <dgm:cxn modelId="{BF3F321D-D0CA-43ED-BC72-AF4C7D82D360}" type="presParOf" srcId="{D516310D-8954-4C03-BB6D-E9E77B219628}" destId="{8CA81549-F731-4A29-9FC2-1CFA3A409C20}" srcOrd="9" destOrd="0" presId="urn:microsoft.com/office/officeart/2005/8/layout/cycle8"/>
    <dgm:cxn modelId="{0D546239-D1A1-4BED-9ACA-D0360C95710B}" type="presParOf" srcId="{D516310D-8954-4C03-BB6D-E9E77B219628}" destId="{6956EF9A-A322-4F63-BF4A-D44349388FA2}" srcOrd="10" destOrd="0" presId="urn:microsoft.com/office/officeart/2005/8/layout/cycle8"/>
    <dgm:cxn modelId="{A515A954-71F2-458F-AB10-88F02862D41F}" type="presParOf" srcId="{D516310D-8954-4C03-BB6D-E9E77B219628}" destId="{EB316D7E-A127-4FF4-873B-C6ED5DD58DE2}" srcOrd="11" destOrd="0" presId="urn:microsoft.com/office/officeart/2005/8/layout/cycle8"/>
    <dgm:cxn modelId="{72D17178-DB95-40B9-8427-0B57EDB32519}" type="presParOf" srcId="{D516310D-8954-4C03-BB6D-E9E77B219628}" destId="{DD78945D-2A00-4933-BCF8-BAA2FAB21643}" srcOrd="12" destOrd="0" presId="urn:microsoft.com/office/officeart/2005/8/layout/cycle8"/>
    <dgm:cxn modelId="{FD632326-05FF-4911-90F7-DC0926D2E053}" type="presParOf" srcId="{D516310D-8954-4C03-BB6D-E9E77B219628}" destId="{D0415E26-6679-46BF-8998-1D7D31802D7C}" srcOrd="13" destOrd="0" presId="urn:microsoft.com/office/officeart/2005/8/layout/cycle8"/>
    <dgm:cxn modelId="{5F238C44-40E8-4522-B6BA-F2B5D7FD638B}" type="presParOf" srcId="{D516310D-8954-4C03-BB6D-E9E77B219628}" destId="{29B24880-0C19-4454-9C41-EE37007F357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7E4E8-A15D-4F77-89B1-C7C7D1550511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PH"/>
        </a:p>
      </dgm:t>
    </dgm:pt>
    <dgm:pt modelId="{BE85ED15-D7CA-4C10-833F-32E0926D6610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Monthly FAM Meetings</a:t>
          </a:r>
          <a:endParaRPr lang="en-P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6849E9-9302-42F2-8B71-0598BC306DFA}" type="parTrans" cxnId="{8A94CC90-1691-4DD9-9016-C106AE58F272}">
      <dgm:prSet/>
      <dgm:spPr/>
      <dgm:t>
        <a:bodyPr/>
        <a:lstStyle/>
        <a:p>
          <a:endParaRPr lang="en-PH"/>
        </a:p>
      </dgm:t>
    </dgm:pt>
    <dgm:pt modelId="{E0FE9922-39AE-4721-878F-C51526CA9DCA}" type="sibTrans" cxnId="{8A94CC90-1691-4DD9-9016-C106AE58F272}">
      <dgm:prSet/>
      <dgm:spPr/>
      <dgm:t>
        <a:bodyPr/>
        <a:lstStyle/>
        <a:p>
          <a:endParaRPr lang="en-PH"/>
        </a:p>
      </dgm:t>
    </dgm:pt>
    <dgm:pt modelId="{5D89FA4D-D9C2-4083-B52D-E1B25FD5EB63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Resident-Family Interventions</a:t>
          </a:r>
          <a:endParaRPr lang="en-P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43CD1B-2FAA-438E-9F14-379936FD402C}" type="parTrans" cxnId="{60142488-2D97-4187-A05E-2B33EC5E8453}">
      <dgm:prSet/>
      <dgm:spPr/>
      <dgm:t>
        <a:bodyPr/>
        <a:lstStyle/>
        <a:p>
          <a:endParaRPr lang="en-PH"/>
        </a:p>
      </dgm:t>
    </dgm:pt>
    <dgm:pt modelId="{B1764F91-999A-421F-9F3E-E6BE4D17717F}" type="sibTrans" cxnId="{60142488-2D97-4187-A05E-2B33EC5E8453}">
      <dgm:prSet/>
      <dgm:spPr/>
      <dgm:t>
        <a:bodyPr/>
        <a:lstStyle/>
        <a:p>
          <a:endParaRPr lang="en-PH"/>
        </a:p>
      </dgm:t>
    </dgm:pt>
    <dgm:pt modelId="{21EC37A0-0B61-4F4D-9797-8275212517A3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Aftercare Continuing Care Meetings</a:t>
          </a:r>
          <a:endParaRPr lang="en-P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CF50F-B345-43D1-A414-C08EB10E0488}" type="parTrans" cxnId="{21568B60-A612-436C-8DA4-D75407F311C8}">
      <dgm:prSet/>
      <dgm:spPr/>
      <dgm:t>
        <a:bodyPr/>
        <a:lstStyle/>
        <a:p>
          <a:endParaRPr lang="en-PH"/>
        </a:p>
      </dgm:t>
    </dgm:pt>
    <dgm:pt modelId="{358A4A9C-49DB-4544-9C1B-5D3C56261D91}" type="sibTrans" cxnId="{21568B60-A612-436C-8DA4-D75407F311C8}">
      <dgm:prSet/>
      <dgm:spPr/>
      <dgm:t>
        <a:bodyPr/>
        <a:lstStyle/>
        <a:p>
          <a:endParaRPr lang="en-PH"/>
        </a:p>
      </dgm:t>
    </dgm:pt>
    <dgm:pt modelId="{D4540139-3F8F-4CE7-A4E3-B960331800C7}" type="pres">
      <dgm:prSet presAssocID="{A3E7E4E8-A15D-4F77-89B1-C7C7D1550511}" presName="linear" presStyleCnt="0">
        <dgm:presLayoutVars>
          <dgm:dir/>
          <dgm:animLvl val="lvl"/>
          <dgm:resizeHandles val="exact"/>
        </dgm:presLayoutVars>
      </dgm:prSet>
      <dgm:spPr/>
    </dgm:pt>
    <dgm:pt modelId="{D866D08B-9A70-4F57-8549-1EFDA05FC0AB}" type="pres">
      <dgm:prSet presAssocID="{BE85ED15-D7CA-4C10-833F-32E0926D6610}" presName="parentLin" presStyleCnt="0"/>
      <dgm:spPr/>
    </dgm:pt>
    <dgm:pt modelId="{D32FE6F0-A106-4BA6-AB70-A4EE3467D2BA}" type="pres">
      <dgm:prSet presAssocID="{BE85ED15-D7CA-4C10-833F-32E0926D6610}" presName="parentLeftMargin" presStyleLbl="node1" presStyleIdx="0" presStyleCnt="3"/>
      <dgm:spPr/>
    </dgm:pt>
    <dgm:pt modelId="{2A31C676-6A03-4826-8C37-7F120539ABB7}" type="pres">
      <dgm:prSet presAssocID="{BE85ED15-D7CA-4C10-833F-32E0926D66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124560-E7A9-4EAC-9EF5-259FDB60A435}" type="pres">
      <dgm:prSet presAssocID="{BE85ED15-D7CA-4C10-833F-32E0926D6610}" presName="negativeSpace" presStyleCnt="0"/>
      <dgm:spPr/>
    </dgm:pt>
    <dgm:pt modelId="{1669B773-6BDA-47EF-8997-4FEB1BBFFA62}" type="pres">
      <dgm:prSet presAssocID="{BE85ED15-D7CA-4C10-833F-32E0926D6610}" presName="childText" presStyleLbl="conFgAcc1" presStyleIdx="0" presStyleCnt="3">
        <dgm:presLayoutVars>
          <dgm:bulletEnabled val="1"/>
        </dgm:presLayoutVars>
      </dgm:prSet>
      <dgm:spPr/>
    </dgm:pt>
    <dgm:pt modelId="{C39BD862-F458-4DD2-8813-7DFF1967DFDC}" type="pres">
      <dgm:prSet presAssocID="{E0FE9922-39AE-4721-878F-C51526CA9DCA}" presName="spaceBetweenRectangles" presStyleCnt="0"/>
      <dgm:spPr/>
    </dgm:pt>
    <dgm:pt modelId="{01C4FDE2-FCE1-4049-AC10-2222EB305EAB}" type="pres">
      <dgm:prSet presAssocID="{5D89FA4D-D9C2-4083-B52D-E1B25FD5EB63}" presName="parentLin" presStyleCnt="0"/>
      <dgm:spPr/>
    </dgm:pt>
    <dgm:pt modelId="{0005820F-C908-4B3C-B3C9-EE154C6F6E5D}" type="pres">
      <dgm:prSet presAssocID="{5D89FA4D-D9C2-4083-B52D-E1B25FD5EB63}" presName="parentLeftMargin" presStyleLbl="node1" presStyleIdx="0" presStyleCnt="3"/>
      <dgm:spPr/>
    </dgm:pt>
    <dgm:pt modelId="{1EF2B278-EB5F-4515-BDE9-D5748AEBCA27}" type="pres">
      <dgm:prSet presAssocID="{5D89FA4D-D9C2-4083-B52D-E1B25FD5EB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AF8ACC-CC9B-4595-90F3-010659C49017}" type="pres">
      <dgm:prSet presAssocID="{5D89FA4D-D9C2-4083-B52D-E1B25FD5EB63}" presName="negativeSpace" presStyleCnt="0"/>
      <dgm:spPr/>
    </dgm:pt>
    <dgm:pt modelId="{A64C5788-D76B-4746-AAAF-AB4BB6131B09}" type="pres">
      <dgm:prSet presAssocID="{5D89FA4D-D9C2-4083-B52D-E1B25FD5EB63}" presName="childText" presStyleLbl="conFgAcc1" presStyleIdx="1" presStyleCnt="3">
        <dgm:presLayoutVars>
          <dgm:bulletEnabled val="1"/>
        </dgm:presLayoutVars>
      </dgm:prSet>
      <dgm:spPr/>
    </dgm:pt>
    <dgm:pt modelId="{FDF8D19F-12F2-41F2-9E0A-A98984868BE7}" type="pres">
      <dgm:prSet presAssocID="{B1764F91-999A-421F-9F3E-E6BE4D17717F}" presName="spaceBetweenRectangles" presStyleCnt="0"/>
      <dgm:spPr/>
    </dgm:pt>
    <dgm:pt modelId="{D5FE6F86-53ED-4AD4-91FA-78930F8C1067}" type="pres">
      <dgm:prSet presAssocID="{21EC37A0-0B61-4F4D-9797-8275212517A3}" presName="parentLin" presStyleCnt="0"/>
      <dgm:spPr/>
    </dgm:pt>
    <dgm:pt modelId="{023010A6-9EE5-4589-80E8-7882FD3813EA}" type="pres">
      <dgm:prSet presAssocID="{21EC37A0-0B61-4F4D-9797-8275212517A3}" presName="parentLeftMargin" presStyleLbl="node1" presStyleIdx="1" presStyleCnt="3"/>
      <dgm:spPr/>
    </dgm:pt>
    <dgm:pt modelId="{8176DCED-2155-4998-9A7E-623D80E770FA}" type="pres">
      <dgm:prSet presAssocID="{21EC37A0-0B61-4F4D-9797-8275212517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A684CA-6DA4-44AE-9596-17C19405E2AA}" type="pres">
      <dgm:prSet presAssocID="{21EC37A0-0B61-4F4D-9797-8275212517A3}" presName="negativeSpace" presStyleCnt="0"/>
      <dgm:spPr/>
    </dgm:pt>
    <dgm:pt modelId="{BB775C2D-D6D0-40CC-9D15-9B9CA3D0ADCB}" type="pres">
      <dgm:prSet presAssocID="{21EC37A0-0B61-4F4D-9797-8275212517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17FB03-D12D-4336-8E98-3376679B7506}" type="presOf" srcId="{5D89FA4D-D9C2-4083-B52D-E1B25FD5EB63}" destId="{1EF2B278-EB5F-4515-BDE9-D5748AEBCA27}" srcOrd="1" destOrd="0" presId="urn:microsoft.com/office/officeart/2005/8/layout/list1"/>
    <dgm:cxn modelId="{21568B60-A612-436C-8DA4-D75407F311C8}" srcId="{A3E7E4E8-A15D-4F77-89B1-C7C7D1550511}" destId="{21EC37A0-0B61-4F4D-9797-8275212517A3}" srcOrd="2" destOrd="0" parTransId="{E5FCF50F-B345-43D1-A414-C08EB10E0488}" sibTransId="{358A4A9C-49DB-4544-9C1B-5D3C56261D91}"/>
    <dgm:cxn modelId="{95E4C14C-AF86-48D9-B764-A42DB39CAB60}" type="presOf" srcId="{BE85ED15-D7CA-4C10-833F-32E0926D6610}" destId="{D32FE6F0-A106-4BA6-AB70-A4EE3467D2BA}" srcOrd="0" destOrd="0" presId="urn:microsoft.com/office/officeart/2005/8/layout/list1"/>
    <dgm:cxn modelId="{FFE26172-2430-4C18-A32E-7E495176D7E1}" type="presOf" srcId="{5D89FA4D-D9C2-4083-B52D-E1B25FD5EB63}" destId="{0005820F-C908-4B3C-B3C9-EE154C6F6E5D}" srcOrd="0" destOrd="0" presId="urn:microsoft.com/office/officeart/2005/8/layout/list1"/>
    <dgm:cxn modelId="{60142488-2D97-4187-A05E-2B33EC5E8453}" srcId="{A3E7E4E8-A15D-4F77-89B1-C7C7D1550511}" destId="{5D89FA4D-D9C2-4083-B52D-E1B25FD5EB63}" srcOrd="1" destOrd="0" parTransId="{CA43CD1B-2FAA-438E-9F14-379936FD402C}" sibTransId="{B1764F91-999A-421F-9F3E-E6BE4D17717F}"/>
    <dgm:cxn modelId="{D3E27E8E-9D66-4377-8632-6AB3FA9F78B2}" type="presOf" srcId="{21EC37A0-0B61-4F4D-9797-8275212517A3}" destId="{8176DCED-2155-4998-9A7E-623D80E770FA}" srcOrd="1" destOrd="0" presId="urn:microsoft.com/office/officeart/2005/8/layout/list1"/>
    <dgm:cxn modelId="{8A94CC90-1691-4DD9-9016-C106AE58F272}" srcId="{A3E7E4E8-A15D-4F77-89B1-C7C7D1550511}" destId="{BE85ED15-D7CA-4C10-833F-32E0926D6610}" srcOrd="0" destOrd="0" parTransId="{756849E9-9302-42F2-8B71-0598BC306DFA}" sibTransId="{E0FE9922-39AE-4721-878F-C51526CA9DCA}"/>
    <dgm:cxn modelId="{5A9E71C2-B57A-4312-91D5-217789B2699D}" type="presOf" srcId="{BE85ED15-D7CA-4C10-833F-32E0926D6610}" destId="{2A31C676-6A03-4826-8C37-7F120539ABB7}" srcOrd="1" destOrd="0" presId="urn:microsoft.com/office/officeart/2005/8/layout/list1"/>
    <dgm:cxn modelId="{3FFC3AD6-41A1-456B-AA63-ED151B539123}" type="presOf" srcId="{A3E7E4E8-A15D-4F77-89B1-C7C7D1550511}" destId="{D4540139-3F8F-4CE7-A4E3-B960331800C7}" srcOrd="0" destOrd="0" presId="urn:microsoft.com/office/officeart/2005/8/layout/list1"/>
    <dgm:cxn modelId="{FC6F74EF-8F03-454D-AED5-A3D0515729C1}" type="presOf" srcId="{21EC37A0-0B61-4F4D-9797-8275212517A3}" destId="{023010A6-9EE5-4589-80E8-7882FD3813EA}" srcOrd="0" destOrd="0" presId="urn:microsoft.com/office/officeart/2005/8/layout/list1"/>
    <dgm:cxn modelId="{595FA4D3-3FD4-46E5-A09A-A5D07D447629}" type="presParOf" srcId="{D4540139-3F8F-4CE7-A4E3-B960331800C7}" destId="{D866D08B-9A70-4F57-8549-1EFDA05FC0AB}" srcOrd="0" destOrd="0" presId="urn:microsoft.com/office/officeart/2005/8/layout/list1"/>
    <dgm:cxn modelId="{02A2FDD5-4251-49DA-AAB1-193719167ECA}" type="presParOf" srcId="{D866D08B-9A70-4F57-8549-1EFDA05FC0AB}" destId="{D32FE6F0-A106-4BA6-AB70-A4EE3467D2BA}" srcOrd="0" destOrd="0" presId="urn:microsoft.com/office/officeart/2005/8/layout/list1"/>
    <dgm:cxn modelId="{BB5B0952-F4CD-446F-BE34-2AF60F7D5C05}" type="presParOf" srcId="{D866D08B-9A70-4F57-8549-1EFDA05FC0AB}" destId="{2A31C676-6A03-4826-8C37-7F120539ABB7}" srcOrd="1" destOrd="0" presId="urn:microsoft.com/office/officeart/2005/8/layout/list1"/>
    <dgm:cxn modelId="{8445498B-1210-4BF2-BF46-66D8007E36A5}" type="presParOf" srcId="{D4540139-3F8F-4CE7-A4E3-B960331800C7}" destId="{09124560-E7A9-4EAC-9EF5-259FDB60A435}" srcOrd="1" destOrd="0" presId="urn:microsoft.com/office/officeart/2005/8/layout/list1"/>
    <dgm:cxn modelId="{0D45CC5A-3CCC-4C4D-9152-8BEE08E402A1}" type="presParOf" srcId="{D4540139-3F8F-4CE7-A4E3-B960331800C7}" destId="{1669B773-6BDA-47EF-8997-4FEB1BBFFA62}" srcOrd="2" destOrd="0" presId="urn:microsoft.com/office/officeart/2005/8/layout/list1"/>
    <dgm:cxn modelId="{0A2E33F9-CB97-45B8-B0F9-9AC657556C12}" type="presParOf" srcId="{D4540139-3F8F-4CE7-A4E3-B960331800C7}" destId="{C39BD862-F458-4DD2-8813-7DFF1967DFDC}" srcOrd="3" destOrd="0" presId="urn:microsoft.com/office/officeart/2005/8/layout/list1"/>
    <dgm:cxn modelId="{E2CAC896-7F1C-484F-9BD9-37E051BC1458}" type="presParOf" srcId="{D4540139-3F8F-4CE7-A4E3-B960331800C7}" destId="{01C4FDE2-FCE1-4049-AC10-2222EB305EAB}" srcOrd="4" destOrd="0" presId="urn:microsoft.com/office/officeart/2005/8/layout/list1"/>
    <dgm:cxn modelId="{EAA77265-4CAD-4D5F-B0F6-4AC6F78C7092}" type="presParOf" srcId="{01C4FDE2-FCE1-4049-AC10-2222EB305EAB}" destId="{0005820F-C908-4B3C-B3C9-EE154C6F6E5D}" srcOrd="0" destOrd="0" presId="urn:microsoft.com/office/officeart/2005/8/layout/list1"/>
    <dgm:cxn modelId="{566789AE-4935-4B33-BAB7-05B81CC77B9B}" type="presParOf" srcId="{01C4FDE2-FCE1-4049-AC10-2222EB305EAB}" destId="{1EF2B278-EB5F-4515-BDE9-D5748AEBCA27}" srcOrd="1" destOrd="0" presId="urn:microsoft.com/office/officeart/2005/8/layout/list1"/>
    <dgm:cxn modelId="{D4992C89-3DDA-4662-9D57-73AC0EED9EE4}" type="presParOf" srcId="{D4540139-3F8F-4CE7-A4E3-B960331800C7}" destId="{31AF8ACC-CC9B-4595-90F3-010659C49017}" srcOrd="5" destOrd="0" presId="urn:microsoft.com/office/officeart/2005/8/layout/list1"/>
    <dgm:cxn modelId="{00698BA4-D63E-45DC-B50A-DEF6A1850795}" type="presParOf" srcId="{D4540139-3F8F-4CE7-A4E3-B960331800C7}" destId="{A64C5788-D76B-4746-AAAF-AB4BB6131B09}" srcOrd="6" destOrd="0" presId="urn:microsoft.com/office/officeart/2005/8/layout/list1"/>
    <dgm:cxn modelId="{8CF6C738-58D9-442B-9711-67395551A5FC}" type="presParOf" srcId="{D4540139-3F8F-4CE7-A4E3-B960331800C7}" destId="{FDF8D19F-12F2-41F2-9E0A-A98984868BE7}" srcOrd="7" destOrd="0" presId="urn:microsoft.com/office/officeart/2005/8/layout/list1"/>
    <dgm:cxn modelId="{04E90717-7901-40E3-BC4F-C659F8C51BB1}" type="presParOf" srcId="{D4540139-3F8F-4CE7-A4E3-B960331800C7}" destId="{D5FE6F86-53ED-4AD4-91FA-78930F8C1067}" srcOrd="8" destOrd="0" presId="urn:microsoft.com/office/officeart/2005/8/layout/list1"/>
    <dgm:cxn modelId="{DCFAA84F-8D9E-46A6-A34E-7AA162B54D75}" type="presParOf" srcId="{D5FE6F86-53ED-4AD4-91FA-78930F8C1067}" destId="{023010A6-9EE5-4589-80E8-7882FD3813EA}" srcOrd="0" destOrd="0" presId="urn:microsoft.com/office/officeart/2005/8/layout/list1"/>
    <dgm:cxn modelId="{ED0E3704-B940-410B-975D-52B19382B7AF}" type="presParOf" srcId="{D5FE6F86-53ED-4AD4-91FA-78930F8C1067}" destId="{8176DCED-2155-4998-9A7E-623D80E770FA}" srcOrd="1" destOrd="0" presId="urn:microsoft.com/office/officeart/2005/8/layout/list1"/>
    <dgm:cxn modelId="{E3FD95E1-68F7-48BC-8FA1-B7BA33D37243}" type="presParOf" srcId="{D4540139-3F8F-4CE7-A4E3-B960331800C7}" destId="{8FA684CA-6DA4-44AE-9596-17C19405E2AA}" srcOrd="9" destOrd="0" presId="urn:microsoft.com/office/officeart/2005/8/layout/list1"/>
    <dgm:cxn modelId="{0379F510-9911-41FC-B82F-6A448BDBCFF9}" type="presParOf" srcId="{D4540139-3F8F-4CE7-A4E3-B960331800C7}" destId="{BB775C2D-D6D0-40CC-9D15-9B9CA3D0A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52BD9-9470-43C8-96F3-C4B68082A9F2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5C0932-7A82-4E0F-8A0A-CFFAF23DF5B5}">
      <dgm:prSet phldrT="[Text]" custT="1"/>
      <dgm:spPr/>
      <dgm:t>
        <a:bodyPr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AE003296-65FE-4747-A915-5C82BE19E516}" type="parTrans" cxnId="{E95FDB85-ECA7-4E8B-BB2F-026B8DDE12CF}">
      <dgm:prSet/>
      <dgm:spPr/>
      <dgm:t>
        <a:bodyPr/>
        <a:lstStyle/>
        <a:p>
          <a:endParaRPr lang="en-US"/>
        </a:p>
      </dgm:t>
    </dgm:pt>
    <dgm:pt modelId="{70E2D7CB-CA05-474C-A733-8F728F0F0E34}" type="sibTrans" cxnId="{E95FDB85-ECA7-4E8B-BB2F-026B8DDE12CF}">
      <dgm:prSet/>
      <dgm:spPr/>
      <dgm:t>
        <a:bodyPr/>
        <a:lstStyle/>
        <a:p>
          <a:endParaRPr lang="en-US"/>
        </a:p>
      </dgm:t>
    </dgm:pt>
    <dgm:pt modelId="{97E4FB0F-707B-4529-91FE-E272ABF9549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D2E71FF2-8AB3-4DBD-9E1F-AA12637B8E0B}" type="parTrans" cxnId="{EC9E01AD-8A4D-42E8-875E-43ABA1F0896E}">
      <dgm:prSet/>
      <dgm:spPr/>
      <dgm:t>
        <a:bodyPr/>
        <a:lstStyle/>
        <a:p>
          <a:endParaRPr lang="en-US"/>
        </a:p>
      </dgm:t>
    </dgm:pt>
    <dgm:pt modelId="{22840B89-564E-4C05-AE21-F384161DA4E0}" type="sibTrans" cxnId="{EC9E01AD-8A4D-42E8-875E-43ABA1F0896E}">
      <dgm:prSet/>
      <dgm:spPr/>
      <dgm:t>
        <a:bodyPr/>
        <a:lstStyle/>
        <a:p>
          <a:endParaRPr lang="en-US"/>
        </a:p>
      </dgm:t>
    </dgm:pt>
    <dgm:pt modelId="{10D2D58D-FE4F-4833-9B7E-757CF864A862}">
      <dgm:prSet phldrT="[Text]" custT="1"/>
      <dgm:spPr/>
      <dgm:t>
        <a:bodyPr/>
        <a:lstStyle/>
        <a:p>
          <a:r>
            <a: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RESIDENT &amp; FAMILY ENCOUNTER</a:t>
          </a:r>
        </a:p>
      </dgm:t>
    </dgm:pt>
    <dgm:pt modelId="{422E9083-0EBF-4971-B2FD-911CE03EBEBB}" type="parTrans" cxnId="{EA2C6836-41F5-4AE4-AE66-0B68B733789D}">
      <dgm:prSet/>
      <dgm:spPr/>
      <dgm:t>
        <a:bodyPr/>
        <a:lstStyle/>
        <a:p>
          <a:endParaRPr lang="en-US"/>
        </a:p>
      </dgm:t>
    </dgm:pt>
    <dgm:pt modelId="{4DA1EEBA-265E-4192-894C-7EE3A4847880}" type="sibTrans" cxnId="{EA2C6836-41F5-4AE4-AE66-0B68B733789D}">
      <dgm:prSet/>
      <dgm:spPr/>
      <dgm:t>
        <a:bodyPr/>
        <a:lstStyle/>
        <a:p>
          <a:endParaRPr lang="en-US"/>
        </a:p>
      </dgm:t>
    </dgm:pt>
    <dgm:pt modelId="{34824C28-D597-43EE-B81E-78CCF0738D2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13160B3F-A668-40EC-A992-DA706CFF0F7B}" type="parTrans" cxnId="{307C32E7-522F-4ECE-BA50-DF151F03E7B4}">
      <dgm:prSet/>
      <dgm:spPr/>
      <dgm:t>
        <a:bodyPr/>
        <a:lstStyle/>
        <a:p>
          <a:endParaRPr lang="en-US"/>
        </a:p>
      </dgm:t>
    </dgm:pt>
    <dgm:pt modelId="{84536E98-AA4E-4BDA-9568-453E2A0CD48A}" type="sibTrans" cxnId="{307C32E7-522F-4ECE-BA50-DF151F03E7B4}">
      <dgm:prSet/>
      <dgm:spPr/>
      <dgm:t>
        <a:bodyPr/>
        <a:lstStyle/>
        <a:p>
          <a:endParaRPr lang="en-US"/>
        </a:p>
      </dgm:t>
    </dgm:pt>
    <dgm:pt modelId="{7FFBD4E7-16D6-4D42-AC16-719F0D497F01}">
      <dgm:prSet phldrT="[Text]" custT="1"/>
      <dgm:spPr/>
      <dgm:t>
        <a:bodyPr/>
        <a:lstStyle/>
        <a:p>
          <a:r>
            <a: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DAY</a:t>
          </a:r>
        </a:p>
      </dgm:t>
    </dgm:pt>
    <dgm:pt modelId="{56D6ED8E-CC36-43A0-BB87-C913DEAABC94}" type="parTrans" cxnId="{E7540272-3E99-425B-AF10-946AE92864D2}">
      <dgm:prSet/>
      <dgm:spPr/>
      <dgm:t>
        <a:bodyPr/>
        <a:lstStyle/>
        <a:p>
          <a:endParaRPr lang="en-US"/>
        </a:p>
      </dgm:t>
    </dgm:pt>
    <dgm:pt modelId="{E2DCE23C-B9CF-4B7E-A7E0-0FEEDC35262E}" type="sibTrans" cxnId="{E7540272-3E99-425B-AF10-946AE92864D2}">
      <dgm:prSet/>
      <dgm:spPr/>
      <dgm:t>
        <a:bodyPr/>
        <a:lstStyle/>
        <a:p>
          <a:endParaRPr lang="en-US"/>
        </a:p>
      </dgm:t>
    </dgm:pt>
    <dgm:pt modelId="{9E0EC569-0796-45A6-8654-E69D8D687D65}">
      <dgm:prSet phldrT="[Text]" custT="1"/>
      <dgm:spPr/>
      <dgm:t>
        <a:bodyPr/>
        <a:lstStyle/>
        <a:p>
          <a:r>
            <a: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COUNSELING</a:t>
          </a:r>
        </a:p>
      </dgm:t>
    </dgm:pt>
    <dgm:pt modelId="{FF31A986-1C4A-45B3-9241-3087963D080E}" type="sibTrans" cxnId="{69F9E7B4-25A9-4DC5-8086-494F25B4E97A}">
      <dgm:prSet/>
      <dgm:spPr/>
      <dgm:t>
        <a:bodyPr/>
        <a:lstStyle/>
        <a:p>
          <a:endParaRPr lang="en-US"/>
        </a:p>
      </dgm:t>
    </dgm:pt>
    <dgm:pt modelId="{540228B6-0FFA-4877-BFC6-A819ECC84FA6}" type="parTrans" cxnId="{69F9E7B4-25A9-4DC5-8086-494F25B4E97A}">
      <dgm:prSet/>
      <dgm:spPr/>
      <dgm:t>
        <a:bodyPr/>
        <a:lstStyle/>
        <a:p>
          <a:endParaRPr lang="en-US"/>
        </a:p>
      </dgm:t>
    </dgm:pt>
    <dgm:pt modelId="{E0443796-E0D7-4FF1-9BB8-4B89AEE51B5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gm:t>
    </dgm:pt>
    <dgm:pt modelId="{491812D4-B033-4D86-8B5B-2A07346FF449}" type="parTrans" cxnId="{E05F6183-FD32-47FF-B8D5-79B5EF13E06B}">
      <dgm:prSet/>
      <dgm:spPr/>
      <dgm:t>
        <a:bodyPr/>
        <a:lstStyle/>
        <a:p>
          <a:endParaRPr lang="en-PH"/>
        </a:p>
      </dgm:t>
    </dgm:pt>
    <dgm:pt modelId="{F1FEB502-9270-42B3-8D65-B07F20B415DC}" type="sibTrans" cxnId="{E05F6183-FD32-47FF-B8D5-79B5EF13E06B}">
      <dgm:prSet/>
      <dgm:spPr/>
      <dgm:t>
        <a:bodyPr/>
        <a:lstStyle/>
        <a:p>
          <a:endParaRPr lang="en-PH"/>
        </a:p>
      </dgm:t>
    </dgm:pt>
    <dgm:pt modelId="{CE5F1583-D23B-401D-B39D-30E55DD77A76}">
      <dgm:prSet phldrT="[Text]" custT="1"/>
      <dgm:spPr>
        <a:noFill/>
      </dgm:spPr>
      <dgm:t>
        <a:bodyPr/>
        <a:lstStyle/>
        <a:p>
          <a:r>
            <a:rPr lang="en-US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RESIDENT &amp; FAMILY DIALOGUES</a:t>
          </a:r>
        </a:p>
      </dgm:t>
    </dgm:pt>
    <dgm:pt modelId="{ADE74098-25CE-4F70-B9A8-7D1578436D5A}" type="parTrans" cxnId="{67EEFAB0-316E-41F7-9C90-2F534B8DE44B}">
      <dgm:prSet/>
      <dgm:spPr/>
      <dgm:t>
        <a:bodyPr/>
        <a:lstStyle/>
        <a:p>
          <a:endParaRPr lang="en-PH"/>
        </a:p>
      </dgm:t>
    </dgm:pt>
    <dgm:pt modelId="{B08172DE-3160-4C7A-864A-4594E8E9C2A6}" type="sibTrans" cxnId="{67EEFAB0-316E-41F7-9C90-2F534B8DE44B}">
      <dgm:prSet/>
      <dgm:spPr/>
      <dgm:t>
        <a:bodyPr/>
        <a:lstStyle/>
        <a:p>
          <a:endParaRPr lang="en-PH"/>
        </a:p>
      </dgm:t>
    </dgm:pt>
    <dgm:pt modelId="{F8EC4FA3-1732-4A28-A7D8-A447F75504E8}" type="pres">
      <dgm:prSet presAssocID="{34B52BD9-9470-43C8-96F3-C4B68082A9F2}" presName="linearFlow" presStyleCnt="0">
        <dgm:presLayoutVars>
          <dgm:dir/>
          <dgm:animLvl val="lvl"/>
          <dgm:resizeHandles val="exact"/>
        </dgm:presLayoutVars>
      </dgm:prSet>
      <dgm:spPr/>
    </dgm:pt>
    <dgm:pt modelId="{B676A01F-03D6-4054-ACAA-DCBE240F9780}" type="pres">
      <dgm:prSet presAssocID="{575C0932-7A82-4E0F-8A0A-CFFAF23DF5B5}" presName="composite" presStyleCnt="0"/>
      <dgm:spPr/>
    </dgm:pt>
    <dgm:pt modelId="{8DA9F463-0709-41E8-90B1-031A79157E38}" type="pres">
      <dgm:prSet presAssocID="{575C0932-7A82-4E0F-8A0A-CFFAF23DF5B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F43757F-2F61-4F75-892D-335B00BABAE2}" type="pres">
      <dgm:prSet presAssocID="{575C0932-7A82-4E0F-8A0A-CFFAF23DF5B5}" presName="descendantText" presStyleLbl="alignAcc1" presStyleIdx="0" presStyleCnt="4">
        <dgm:presLayoutVars>
          <dgm:bulletEnabled val="1"/>
        </dgm:presLayoutVars>
      </dgm:prSet>
      <dgm:spPr/>
    </dgm:pt>
    <dgm:pt modelId="{86D9C402-795E-4488-A82C-460B4E2A032E}" type="pres">
      <dgm:prSet presAssocID="{70E2D7CB-CA05-474C-A733-8F728F0F0E34}" presName="sp" presStyleCnt="0"/>
      <dgm:spPr/>
    </dgm:pt>
    <dgm:pt modelId="{D7378661-92B1-4942-A724-12C75D585EAE}" type="pres">
      <dgm:prSet presAssocID="{97E4FB0F-707B-4529-91FE-E272ABF95490}" presName="composite" presStyleCnt="0"/>
      <dgm:spPr/>
    </dgm:pt>
    <dgm:pt modelId="{524DB109-8563-40A8-8980-FE3ADA6F8724}" type="pres">
      <dgm:prSet presAssocID="{97E4FB0F-707B-4529-91FE-E272ABF9549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1751AD5-6EE9-4E9E-989F-C98053C447E7}" type="pres">
      <dgm:prSet presAssocID="{97E4FB0F-707B-4529-91FE-E272ABF95490}" presName="descendantText" presStyleLbl="alignAcc1" presStyleIdx="1" presStyleCnt="4">
        <dgm:presLayoutVars>
          <dgm:bulletEnabled val="1"/>
        </dgm:presLayoutVars>
      </dgm:prSet>
      <dgm:spPr/>
    </dgm:pt>
    <dgm:pt modelId="{D5809D3A-9BAE-4925-B9EA-D94B176CECBA}" type="pres">
      <dgm:prSet presAssocID="{22840B89-564E-4C05-AE21-F384161DA4E0}" presName="sp" presStyleCnt="0"/>
      <dgm:spPr/>
    </dgm:pt>
    <dgm:pt modelId="{A4D38F8C-4589-4399-AF64-78730137FDE3}" type="pres">
      <dgm:prSet presAssocID="{34824C28-D597-43EE-B81E-78CCF0738D2E}" presName="composite" presStyleCnt="0"/>
      <dgm:spPr/>
    </dgm:pt>
    <dgm:pt modelId="{9F42B824-6082-4658-B646-27F900336357}" type="pres">
      <dgm:prSet presAssocID="{34824C28-D597-43EE-B81E-78CCF0738D2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1412EFE-2EE2-49A6-ADEE-0BC432304703}" type="pres">
      <dgm:prSet presAssocID="{34824C28-D597-43EE-B81E-78CCF0738D2E}" presName="descendantText" presStyleLbl="alignAcc1" presStyleIdx="2" presStyleCnt="4">
        <dgm:presLayoutVars>
          <dgm:bulletEnabled val="1"/>
        </dgm:presLayoutVars>
      </dgm:prSet>
      <dgm:spPr/>
    </dgm:pt>
    <dgm:pt modelId="{ECFEC95A-8B9D-4958-ADAA-6AB034874090}" type="pres">
      <dgm:prSet presAssocID="{84536E98-AA4E-4BDA-9568-453E2A0CD48A}" presName="sp" presStyleCnt="0"/>
      <dgm:spPr/>
    </dgm:pt>
    <dgm:pt modelId="{FF21F6F7-D173-4738-99F5-6EDBD2A8D894}" type="pres">
      <dgm:prSet presAssocID="{E0443796-E0D7-4FF1-9BB8-4B89AEE51B5E}" presName="composite" presStyleCnt="0"/>
      <dgm:spPr/>
    </dgm:pt>
    <dgm:pt modelId="{EDFC966C-036E-4492-A4C0-32B5633D5054}" type="pres">
      <dgm:prSet presAssocID="{E0443796-E0D7-4FF1-9BB8-4B89AEE51B5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D79B727-3D24-496E-8744-0CF3F6B26CD0}" type="pres">
      <dgm:prSet presAssocID="{E0443796-E0D7-4FF1-9BB8-4B89AEE51B5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2C83313-2E83-4638-AE8E-9AFC895C704F}" type="presOf" srcId="{10D2D58D-FE4F-4833-9B7E-757CF864A862}" destId="{A1751AD5-6EE9-4E9E-989F-C98053C447E7}" srcOrd="0" destOrd="0" presId="urn:microsoft.com/office/officeart/2005/8/layout/chevron2"/>
    <dgm:cxn modelId="{F0EB1615-54A1-414D-A38E-7ABD40CF40F1}" type="presOf" srcId="{E0443796-E0D7-4FF1-9BB8-4B89AEE51B5E}" destId="{EDFC966C-036E-4492-A4C0-32B5633D5054}" srcOrd="0" destOrd="0" presId="urn:microsoft.com/office/officeart/2005/8/layout/chevron2"/>
    <dgm:cxn modelId="{EA2C6836-41F5-4AE4-AE66-0B68B733789D}" srcId="{97E4FB0F-707B-4529-91FE-E272ABF95490}" destId="{10D2D58D-FE4F-4833-9B7E-757CF864A862}" srcOrd="0" destOrd="0" parTransId="{422E9083-0EBF-4971-B2FD-911CE03EBEBB}" sibTransId="{4DA1EEBA-265E-4192-894C-7EE3A4847880}"/>
    <dgm:cxn modelId="{67B6475C-F4AA-4127-BC69-DD0165E48876}" type="presOf" srcId="{34824C28-D597-43EE-B81E-78CCF0738D2E}" destId="{9F42B824-6082-4658-B646-27F900336357}" srcOrd="0" destOrd="0" presId="urn:microsoft.com/office/officeart/2005/8/layout/chevron2"/>
    <dgm:cxn modelId="{20768B5D-8FE4-46DA-A805-45A1145F1E60}" type="presOf" srcId="{97E4FB0F-707B-4529-91FE-E272ABF95490}" destId="{524DB109-8563-40A8-8980-FE3ADA6F8724}" srcOrd="0" destOrd="0" presId="urn:microsoft.com/office/officeart/2005/8/layout/chevron2"/>
    <dgm:cxn modelId="{2A035D4C-0B69-459A-81DA-2E8837852B3F}" type="presOf" srcId="{34B52BD9-9470-43C8-96F3-C4B68082A9F2}" destId="{F8EC4FA3-1732-4A28-A7D8-A447F75504E8}" srcOrd="0" destOrd="0" presId="urn:microsoft.com/office/officeart/2005/8/layout/chevron2"/>
    <dgm:cxn modelId="{E7540272-3E99-425B-AF10-946AE92864D2}" srcId="{E0443796-E0D7-4FF1-9BB8-4B89AEE51B5E}" destId="{7FFBD4E7-16D6-4D42-AC16-719F0D497F01}" srcOrd="0" destOrd="0" parTransId="{56D6ED8E-CC36-43A0-BB87-C913DEAABC94}" sibTransId="{E2DCE23C-B9CF-4B7E-A7E0-0FEEDC35262E}"/>
    <dgm:cxn modelId="{E05F6183-FD32-47FF-B8D5-79B5EF13E06B}" srcId="{34B52BD9-9470-43C8-96F3-C4B68082A9F2}" destId="{E0443796-E0D7-4FF1-9BB8-4B89AEE51B5E}" srcOrd="3" destOrd="0" parTransId="{491812D4-B033-4D86-8B5B-2A07346FF449}" sibTransId="{F1FEB502-9270-42B3-8D65-B07F20B415DC}"/>
    <dgm:cxn modelId="{E95FDB85-ECA7-4E8B-BB2F-026B8DDE12CF}" srcId="{34B52BD9-9470-43C8-96F3-C4B68082A9F2}" destId="{575C0932-7A82-4E0F-8A0A-CFFAF23DF5B5}" srcOrd="0" destOrd="0" parTransId="{AE003296-65FE-4747-A915-5C82BE19E516}" sibTransId="{70E2D7CB-CA05-474C-A733-8F728F0F0E34}"/>
    <dgm:cxn modelId="{96679A87-C690-4740-A9A4-421F4EEA1EF7}" type="presOf" srcId="{7FFBD4E7-16D6-4D42-AC16-719F0D497F01}" destId="{8D79B727-3D24-496E-8744-0CF3F6B26CD0}" srcOrd="0" destOrd="0" presId="urn:microsoft.com/office/officeart/2005/8/layout/chevron2"/>
    <dgm:cxn modelId="{EC9E01AD-8A4D-42E8-875E-43ABA1F0896E}" srcId="{34B52BD9-9470-43C8-96F3-C4B68082A9F2}" destId="{97E4FB0F-707B-4529-91FE-E272ABF95490}" srcOrd="1" destOrd="0" parTransId="{D2E71FF2-8AB3-4DBD-9E1F-AA12637B8E0B}" sibTransId="{22840B89-564E-4C05-AE21-F384161DA4E0}"/>
    <dgm:cxn modelId="{67EEFAB0-316E-41F7-9C90-2F534B8DE44B}" srcId="{34824C28-D597-43EE-B81E-78CCF0738D2E}" destId="{CE5F1583-D23B-401D-B39D-30E55DD77A76}" srcOrd="0" destOrd="0" parTransId="{ADE74098-25CE-4F70-B9A8-7D1578436D5A}" sibTransId="{B08172DE-3160-4C7A-864A-4594E8E9C2A6}"/>
    <dgm:cxn modelId="{69F9E7B4-25A9-4DC5-8086-494F25B4E97A}" srcId="{575C0932-7A82-4E0F-8A0A-CFFAF23DF5B5}" destId="{9E0EC569-0796-45A6-8654-E69D8D687D65}" srcOrd="0" destOrd="0" parTransId="{540228B6-0FFA-4877-BFC6-A819ECC84FA6}" sibTransId="{FF31A986-1C4A-45B3-9241-3087963D080E}"/>
    <dgm:cxn modelId="{D6F53CE1-2F3A-4E23-9760-19700D995172}" type="presOf" srcId="{9E0EC569-0796-45A6-8654-E69D8D687D65}" destId="{FF43757F-2F61-4F75-892D-335B00BABAE2}" srcOrd="0" destOrd="0" presId="urn:microsoft.com/office/officeart/2005/8/layout/chevron2"/>
    <dgm:cxn modelId="{307C32E7-522F-4ECE-BA50-DF151F03E7B4}" srcId="{34B52BD9-9470-43C8-96F3-C4B68082A9F2}" destId="{34824C28-D597-43EE-B81E-78CCF0738D2E}" srcOrd="2" destOrd="0" parTransId="{13160B3F-A668-40EC-A992-DA706CFF0F7B}" sibTransId="{84536E98-AA4E-4BDA-9568-453E2A0CD48A}"/>
    <dgm:cxn modelId="{A0F6D5EF-9CF3-4D86-93B3-76ABC673397E}" type="presOf" srcId="{575C0932-7A82-4E0F-8A0A-CFFAF23DF5B5}" destId="{8DA9F463-0709-41E8-90B1-031A79157E38}" srcOrd="0" destOrd="0" presId="urn:microsoft.com/office/officeart/2005/8/layout/chevron2"/>
    <dgm:cxn modelId="{9AECB8FA-7FFB-422C-AA8D-BD4669F00D2E}" type="presOf" srcId="{CE5F1583-D23B-401D-B39D-30E55DD77A76}" destId="{21412EFE-2EE2-49A6-ADEE-0BC432304703}" srcOrd="0" destOrd="0" presId="urn:microsoft.com/office/officeart/2005/8/layout/chevron2"/>
    <dgm:cxn modelId="{ABBA0D81-8D01-42FA-8A01-2777518D5624}" type="presParOf" srcId="{F8EC4FA3-1732-4A28-A7D8-A447F75504E8}" destId="{B676A01F-03D6-4054-ACAA-DCBE240F9780}" srcOrd="0" destOrd="0" presId="urn:microsoft.com/office/officeart/2005/8/layout/chevron2"/>
    <dgm:cxn modelId="{07968C28-8123-43E1-A84F-086FC8551513}" type="presParOf" srcId="{B676A01F-03D6-4054-ACAA-DCBE240F9780}" destId="{8DA9F463-0709-41E8-90B1-031A79157E38}" srcOrd="0" destOrd="0" presId="urn:microsoft.com/office/officeart/2005/8/layout/chevron2"/>
    <dgm:cxn modelId="{EC35B9C8-29AA-4B9D-9908-311A38073F2F}" type="presParOf" srcId="{B676A01F-03D6-4054-ACAA-DCBE240F9780}" destId="{FF43757F-2F61-4F75-892D-335B00BABAE2}" srcOrd="1" destOrd="0" presId="urn:microsoft.com/office/officeart/2005/8/layout/chevron2"/>
    <dgm:cxn modelId="{E6CC6799-6A95-4553-8FFB-04D4DA4A791B}" type="presParOf" srcId="{F8EC4FA3-1732-4A28-A7D8-A447F75504E8}" destId="{86D9C402-795E-4488-A82C-460B4E2A032E}" srcOrd="1" destOrd="0" presId="urn:microsoft.com/office/officeart/2005/8/layout/chevron2"/>
    <dgm:cxn modelId="{0C1F4445-66C9-4107-A66F-5D25CCF033FE}" type="presParOf" srcId="{F8EC4FA3-1732-4A28-A7D8-A447F75504E8}" destId="{D7378661-92B1-4942-A724-12C75D585EAE}" srcOrd="2" destOrd="0" presId="urn:microsoft.com/office/officeart/2005/8/layout/chevron2"/>
    <dgm:cxn modelId="{277337AA-05A5-494B-BAF9-664D3C6552E8}" type="presParOf" srcId="{D7378661-92B1-4942-A724-12C75D585EAE}" destId="{524DB109-8563-40A8-8980-FE3ADA6F8724}" srcOrd="0" destOrd="0" presId="urn:microsoft.com/office/officeart/2005/8/layout/chevron2"/>
    <dgm:cxn modelId="{D986C4CD-7052-403F-96C8-2D363C0D12E0}" type="presParOf" srcId="{D7378661-92B1-4942-A724-12C75D585EAE}" destId="{A1751AD5-6EE9-4E9E-989F-C98053C447E7}" srcOrd="1" destOrd="0" presId="urn:microsoft.com/office/officeart/2005/8/layout/chevron2"/>
    <dgm:cxn modelId="{094E4DAE-CA06-4582-9908-2ECAD6428560}" type="presParOf" srcId="{F8EC4FA3-1732-4A28-A7D8-A447F75504E8}" destId="{D5809D3A-9BAE-4925-B9EA-D94B176CECBA}" srcOrd="3" destOrd="0" presId="urn:microsoft.com/office/officeart/2005/8/layout/chevron2"/>
    <dgm:cxn modelId="{64102C6A-A0AE-48A1-885E-63B09D905941}" type="presParOf" srcId="{F8EC4FA3-1732-4A28-A7D8-A447F75504E8}" destId="{A4D38F8C-4589-4399-AF64-78730137FDE3}" srcOrd="4" destOrd="0" presId="urn:microsoft.com/office/officeart/2005/8/layout/chevron2"/>
    <dgm:cxn modelId="{DB2838F3-2322-42DE-AFD7-6A2BAA899EC9}" type="presParOf" srcId="{A4D38F8C-4589-4399-AF64-78730137FDE3}" destId="{9F42B824-6082-4658-B646-27F900336357}" srcOrd="0" destOrd="0" presId="urn:microsoft.com/office/officeart/2005/8/layout/chevron2"/>
    <dgm:cxn modelId="{2E334FBE-151F-4581-ADCD-C5D965B82550}" type="presParOf" srcId="{A4D38F8C-4589-4399-AF64-78730137FDE3}" destId="{21412EFE-2EE2-49A6-ADEE-0BC432304703}" srcOrd="1" destOrd="0" presId="urn:microsoft.com/office/officeart/2005/8/layout/chevron2"/>
    <dgm:cxn modelId="{F31CCD1B-2CD7-427A-A9FE-0C9D2D480C5F}" type="presParOf" srcId="{F8EC4FA3-1732-4A28-A7D8-A447F75504E8}" destId="{ECFEC95A-8B9D-4958-ADAA-6AB034874090}" srcOrd="5" destOrd="0" presId="urn:microsoft.com/office/officeart/2005/8/layout/chevron2"/>
    <dgm:cxn modelId="{B8CE63A6-223E-4A47-B796-98B06039072F}" type="presParOf" srcId="{F8EC4FA3-1732-4A28-A7D8-A447F75504E8}" destId="{FF21F6F7-D173-4738-99F5-6EDBD2A8D894}" srcOrd="6" destOrd="0" presId="urn:microsoft.com/office/officeart/2005/8/layout/chevron2"/>
    <dgm:cxn modelId="{F7FB365E-D280-41C7-A10A-22F0BE587948}" type="presParOf" srcId="{FF21F6F7-D173-4738-99F5-6EDBD2A8D894}" destId="{EDFC966C-036E-4492-A4C0-32B5633D5054}" srcOrd="0" destOrd="0" presId="urn:microsoft.com/office/officeart/2005/8/layout/chevron2"/>
    <dgm:cxn modelId="{C29E4D18-2C0B-4390-B4E3-F3CC81DBF12A}" type="presParOf" srcId="{FF21F6F7-D173-4738-99F5-6EDBD2A8D894}" destId="{8D79B727-3D24-496E-8744-0CF3F6B26C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F793CC-E565-4940-A8A4-05EA8239F493}" type="doc">
      <dgm:prSet loTypeId="urn:microsoft.com/office/officeart/2005/8/layout/chevron1" loCatId="process" qsTypeId="urn:microsoft.com/office/officeart/2005/8/quickstyle/3d2" qsCatId="3D" csTypeId="urn:microsoft.com/office/officeart/2005/8/colors/colorful5" csCatId="colorful" phldr="1"/>
      <dgm:spPr/>
    </dgm:pt>
    <dgm:pt modelId="{54F3DEA5-C247-40A7-9254-D39B8765371B}">
      <dgm:prSet phldrT="[Text]"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Own-up to their behavior </a:t>
          </a:r>
        </a:p>
      </dgm:t>
    </dgm:pt>
    <dgm:pt modelId="{EB8033AB-F3F1-48BE-9123-D12B5A992624}" type="parTrans" cxnId="{171AC58C-07D0-4E72-9661-ED19098B7342}">
      <dgm:prSet/>
      <dgm:spPr/>
      <dgm:t>
        <a:bodyPr/>
        <a:lstStyle/>
        <a:p>
          <a:endParaRPr lang="en-US"/>
        </a:p>
      </dgm:t>
    </dgm:pt>
    <dgm:pt modelId="{9F7068B0-30F4-4192-9749-28878F8F945B}" type="sibTrans" cxnId="{171AC58C-07D0-4E72-9661-ED19098B7342}">
      <dgm:prSet/>
      <dgm:spPr/>
      <dgm:t>
        <a:bodyPr/>
        <a:lstStyle/>
        <a:p>
          <a:endParaRPr lang="en-US"/>
        </a:p>
      </dgm:t>
    </dgm:pt>
    <dgm:pt modelId="{2BD84811-E43C-4FE2-97A0-30E03D51D107}">
      <dgm:prSet phldrT="[Text]"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Clean their own mess</a:t>
          </a:r>
        </a:p>
      </dgm:t>
    </dgm:pt>
    <dgm:pt modelId="{96EF35AD-C937-4BE7-A5C1-DF5A57085C0F}" type="parTrans" cxnId="{AF688966-539D-4BAB-8D1B-126B29F11318}">
      <dgm:prSet/>
      <dgm:spPr/>
      <dgm:t>
        <a:bodyPr/>
        <a:lstStyle/>
        <a:p>
          <a:endParaRPr lang="en-US"/>
        </a:p>
      </dgm:t>
    </dgm:pt>
    <dgm:pt modelId="{6B1FBB22-EAA7-45E6-BD53-90BFDE8A42A6}" type="sibTrans" cxnId="{AF688966-539D-4BAB-8D1B-126B29F11318}">
      <dgm:prSet/>
      <dgm:spPr/>
      <dgm:t>
        <a:bodyPr/>
        <a:lstStyle/>
        <a:p>
          <a:endParaRPr lang="en-US"/>
        </a:p>
      </dgm:t>
    </dgm:pt>
    <dgm:pt modelId="{078E4AD5-441A-477A-A168-A588CF20016A}">
      <dgm:prSet phldrT="[Text]"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 </a:t>
          </a:r>
          <a:b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their change</a:t>
          </a:r>
        </a:p>
      </dgm:t>
    </dgm:pt>
    <dgm:pt modelId="{89D8717C-F989-497F-881B-7978DD9E337A}" type="parTrans" cxnId="{E356E25C-6637-4D9B-9E00-8660868DE839}">
      <dgm:prSet/>
      <dgm:spPr/>
      <dgm:t>
        <a:bodyPr/>
        <a:lstStyle/>
        <a:p>
          <a:endParaRPr lang="en-US"/>
        </a:p>
      </dgm:t>
    </dgm:pt>
    <dgm:pt modelId="{BD0D8453-0A93-4069-B0B4-B5952E7DAAB0}" type="sibTrans" cxnId="{E356E25C-6637-4D9B-9E00-8660868DE839}">
      <dgm:prSet/>
      <dgm:spPr/>
      <dgm:t>
        <a:bodyPr/>
        <a:lstStyle/>
        <a:p>
          <a:endParaRPr lang="en-US"/>
        </a:p>
      </dgm:t>
    </dgm:pt>
    <dgm:pt modelId="{360B07E5-1862-440E-BAB1-C675698E4516}" type="pres">
      <dgm:prSet presAssocID="{AAF793CC-E565-4940-A8A4-05EA8239F493}" presName="Name0" presStyleCnt="0">
        <dgm:presLayoutVars>
          <dgm:dir/>
          <dgm:animLvl val="lvl"/>
          <dgm:resizeHandles val="exact"/>
        </dgm:presLayoutVars>
      </dgm:prSet>
      <dgm:spPr/>
    </dgm:pt>
    <dgm:pt modelId="{69AD5D68-8679-4B78-95BA-F63B789575AF}" type="pres">
      <dgm:prSet presAssocID="{54F3DEA5-C247-40A7-9254-D39B8765371B}" presName="parTxOnly" presStyleLbl="node1" presStyleIdx="0" presStyleCnt="3" custLinFactNeighborX="-821" custLinFactNeighborY="10000">
        <dgm:presLayoutVars>
          <dgm:chMax val="0"/>
          <dgm:chPref val="0"/>
          <dgm:bulletEnabled val="1"/>
        </dgm:presLayoutVars>
      </dgm:prSet>
      <dgm:spPr/>
    </dgm:pt>
    <dgm:pt modelId="{9329C3A4-3430-4BF2-BB3B-170C342AFBD8}" type="pres">
      <dgm:prSet presAssocID="{9F7068B0-30F4-4192-9749-28878F8F945B}" presName="parTxOnlySpace" presStyleCnt="0"/>
      <dgm:spPr/>
    </dgm:pt>
    <dgm:pt modelId="{89015C8A-303E-4DC2-8253-6AD5468461DE}" type="pres">
      <dgm:prSet presAssocID="{2BD84811-E43C-4FE2-97A0-30E03D51D10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1B2E99B-4C8F-458B-A319-DCAAADA30856}" type="pres">
      <dgm:prSet presAssocID="{6B1FBB22-EAA7-45E6-BD53-90BFDE8A42A6}" presName="parTxOnlySpace" presStyleCnt="0"/>
      <dgm:spPr/>
    </dgm:pt>
    <dgm:pt modelId="{5142D559-48E5-4A88-9E9D-62F52016BED8}" type="pres">
      <dgm:prSet presAssocID="{078E4AD5-441A-477A-A168-A588CF20016A}" presName="parTxOnly" presStyleLbl="node1" presStyleIdx="2" presStyleCnt="3" custLinFactNeighborY="-5556">
        <dgm:presLayoutVars>
          <dgm:chMax val="0"/>
          <dgm:chPref val="0"/>
          <dgm:bulletEnabled val="1"/>
        </dgm:presLayoutVars>
      </dgm:prSet>
      <dgm:spPr/>
    </dgm:pt>
  </dgm:ptLst>
  <dgm:cxnLst>
    <dgm:cxn modelId="{B3705710-1045-4517-8DFF-B9E4F5D86F76}" type="presOf" srcId="{2BD84811-E43C-4FE2-97A0-30E03D51D107}" destId="{89015C8A-303E-4DC2-8253-6AD5468461DE}" srcOrd="0" destOrd="0" presId="urn:microsoft.com/office/officeart/2005/8/layout/chevron1"/>
    <dgm:cxn modelId="{E356E25C-6637-4D9B-9E00-8660868DE839}" srcId="{AAF793CC-E565-4940-A8A4-05EA8239F493}" destId="{078E4AD5-441A-477A-A168-A588CF20016A}" srcOrd="2" destOrd="0" parTransId="{89D8717C-F989-497F-881B-7978DD9E337A}" sibTransId="{BD0D8453-0A93-4069-B0B4-B5952E7DAAB0}"/>
    <dgm:cxn modelId="{AF688966-539D-4BAB-8D1B-126B29F11318}" srcId="{AAF793CC-E565-4940-A8A4-05EA8239F493}" destId="{2BD84811-E43C-4FE2-97A0-30E03D51D107}" srcOrd="1" destOrd="0" parTransId="{96EF35AD-C937-4BE7-A5C1-DF5A57085C0F}" sibTransId="{6B1FBB22-EAA7-45E6-BD53-90BFDE8A42A6}"/>
    <dgm:cxn modelId="{5B91B866-7ED5-4CA5-91E9-8442AFACB5BE}" type="presOf" srcId="{54F3DEA5-C247-40A7-9254-D39B8765371B}" destId="{69AD5D68-8679-4B78-95BA-F63B789575AF}" srcOrd="0" destOrd="0" presId="urn:microsoft.com/office/officeart/2005/8/layout/chevron1"/>
    <dgm:cxn modelId="{85378868-C7D7-4158-A5AA-813C4E0EE3CD}" type="presOf" srcId="{078E4AD5-441A-477A-A168-A588CF20016A}" destId="{5142D559-48E5-4A88-9E9D-62F52016BED8}" srcOrd="0" destOrd="0" presId="urn:microsoft.com/office/officeart/2005/8/layout/chevron1"/>
    <dgm:cxn modelId="{171AC58C-07D0-4E72-9661-ED19098B7342}" srcId="{AAF793CC-E565-4940-A8A4-05EA8239F493}" destId="{54F3DEA5-C247-40A7-9254-D39B8765371B}" srcOrd="0" destOrd="0" parTransId="{EB8033AB-F3F1-48BE-9123-D12B5A992624}" sibTransId="{9F7068B0-30F4-4192-9749-28878F8F945B}"/>
    <dgm:cxn modelId="{84FF08BA-8811-4F76-8A86-552579181EFD}" type="presOf" srcId="{AAF793CC-E565-4940-A8A4-05EA8239F493}" destId="{360B07E5-1862-440E-BAB1-C675698E4516}" srcOrd="0" destOrd="0" presId="urn:microsoft.com/office/officeart/2005/8/layout/chevron1"/>
    <dgm:cxn modelId="{3B08379D-C0F5-4B5A-AC09-A0C614794E8A}" type="presParOf" srcId="{360B07E5-1862-440E-BAB1-C675698E4516}" destId="{69AD5D68-8679-4B78-95BA-F63B789575AF}" srcOrd="0" destOrd="0" presId="urn:microsoft.com/office/officeart/2005/8/layout/chevron1"/>
    <dgm:cxn modelId="{0FFB4657-A732-49B5-8856-6881F22FD1E1}" type="presParOf" srcId="{360B07E5-1862-440E-BAB1-C675698E4516}" destId="{9329C3A4-3430-4BF2-BB3B-170C342AFBD8}" srcOrd="1" destOrd="0" presId="urn:microsoft.com/office/officeart/2005/8/layout/chevron1"/>
    <dgm:cxn modelId="{273ABFD9-0DCF-4C2B-B2A0-CAF6AA32B5F9}" type="presParOf" srcId="{360B07E5-1862-440E-BAB1-C675698E4516}" destId="{89015C8A-303E-4DC2-8253-6AD5468461DE}" srcOrd="2" destOrd="0" presId="urn:microsoft.com/office/officeart/2005/8/layout/chevron1"/>
    <dgm:cxn modelId="{01E40666-9CA6-4FFE-A05A-9F0782082B4B}" type="presParOf" srcId="{360B07E5-1862-440E-BAB1-C675698E4516}" destId="{61B2E99B-4C8F-458B-A319-DCAAADA30856}" srcOrd="3" destOrd="0" presId="urn:microsoft.com/office/officeart/2005/8/layout/chevron1"/>
    <dgm:cxn modelId="{23261535-70D8-4F18-9502-EE678B7E3EFC}" type="presParOf" srcId="{360B07E5-1862-440E-BAB1-C675698E4516}" destId="{5142D559-48E5-4A88-9E9D-62F52016BE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C11EAE-9BE4-4E18-AC6D-430A8FD632C3}" type="doc">
      <dgm:prSet loTypeId="urn:microsoft.com/office/officeart/2008/layout/LinedList" loCatId="list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C4648C5F-50A2-419C-86F8-E4F4EF371924}">
      <dgm:prSet phldrT="[Text]" custT="1"/>
      <dgm:spPr/>
      <dgm:t>
        <a:bodyPr/>
        <a:lstStyle/>
        <a:p>
          <a:pPr marL="180000" indent="-1080000" algn="l"/>
          <a:r>
            <a:rPr lang="en-US" altLang="en-US" sz="2400" b="0" dirty="0">
              <a:effectLst/>
              <a:latin typeface="Arial Narrow" panose="020B0606020202030204" pitchFamily="34" charset="0"/>
            </a:rPr>
            <a:t>Step 1: When families arrive, </a:t>
          </a:r>
          <a:r>
            <a:rPr lang="en-US" altLang="en-US" sz="2400" b="1" dirty="0">
              <a:effectLst/>
              <a:latin typeface="Arial Narrow" panose="020B0606020202030204" pitchFamily="34" charset="0"/>
            </a:rPr>
            <a:t>resident opens the main gate </a:t>
          </a:r>
          <a:r>
            <a:rPr lang="en-US" altLang="en-US" sz="2400" b="0" dirty="0">
              <a:effectLst/>
              <a:latin typeface="Arial Narrow" panose="020B0606020202030204" pitchFamily="34" charset="0"/>
            </a:rPr>
            <a:t>of the facility and welcomes them. </a:t>
          </a:r>
          <a:endParaRPr lang="en-US" sz="2400" b="0" dirty="0">
            <a:effectLst/>
            <a:latin typeface="Arial Narrow" panose="020B0606020202030204" pitchFamily="34" charset="0"/>
          </a:endParaRPr>
        </a:p>
      </dgm:t>
    </dgm:pt>
    <dgm:pt modelId="{C78B8B6B-E060-499F-9865-EDF2293979A4}" type="parTrans" cxnId="{C5B30335-2963-4181-9127-BF29A1DD70B8}">
      <dgm:prSet/>
      <dgm:spPr/>
      <dgm:t>
        <a:bodyPr/>
        <a:lstStyle/>
        <a:p>
          <a:endParaRPr lang="en-US"/>
        </a:p>
      </dgm:t>
    </dgm:pt>
    <dgm:pt modelId="{B59926FD-03D9-4102-8213-39CF31223C59}" type="sibTrans" cxnId="{C5B30335-2963-4181-9127-BF29A1DD70B8}">
      <dgm:prSet/>
      <dgm:spPr/>
      <dgm:t>
        <a:bodyPr/>
        <a:lstStyle/>
        <a:p>
          <a:endParaRPr lang="en-US"/>
        </a:p>
      </dgm:t>
    </dgm:pt>
    <dgm:pt modelId="{B0060121-88E0-4E01-AED2-27E3402DB6FE}">
      <dgm:prSet custT="1"/>
      <dgm:spPr/>
      <dgm:t>
        <a:bodyPr/>
        <a:lstStyle/>
        <a:p>
          <a:r>
            <a:rPr lang="en-US" altLang="en-US" sz="2400" b="0" dirty="0">
              <a:effectLst/>
              <a:latin typeface="Arial Narrow" panose="020B0606020202030204" pitchFamily="34" charset="0"/>
            </a:rPr>
            <a:t>Step 2: Family is </a:t>
          </a:r>
          <a:r>
            <a:rPr lang="en-US" altLang="en-US" sz="2400" b="1" dirty="0">
              <a:effectLst/>
              <a:latin typeface="Arial Narrow" panose="020B0606020202030204" pitchFamily="34" charset="0"/>
            </a:rPr>
            <a:t>briefed on the objectives </a:t>
          </a:r>
          <a:r>
            <a:rPr lang="en-US" altLang="en-US" sz="2400" b="0" dirty="0">
              <a:effectLst/>
              <a:latin typeface="Arial Narrow" panose="020B0606020202030204" pitchFamily="34" charset="0"/>
            </a:rPr>
            <a:t>of the Family Day. </a:t>
          </a:r>
        </a:p>
      </dgm:t>
    </dgm:pt>
    <dgm:pt modelId="{8C560D9E-26E1-46CE-89BE-F1F1AB1AAE6F}" type="parTrans" cxnId="{B654DDCD-70BF-47CD-9379-7F5DC6852FA6}">
      <dgm:prSet/>
      <dgm:spPr/>
      <dgm:t>
        <a:bodyPr/>
        <a:lstStyle/>
        <a:p>
          <a:endParaRPr lang="en-US"/>
        </a:p>
      </dgm:t>
    </dgm:pt>
    <dgm:pt modelId="{C266CDDA-0133-46CD-803A-EFDCC9D29AC5}" type="sibTrans" cxnId="{B654DDCD-70BF-47CD-9379-7F5DC6852FA6}">
      <dgm:prSet/>
      <dgm:spPr/>
      <dgm:t>
        <a:bodyPr/>
        <a:lstStyle/>
        <a:p>
          <a:endParaRPr lang="en-US"/>
        </a:p>
      </dgm:t>
    </dgm:pt>
    <dgm:pt modelId="{806E9AE2-CD30-482D-BB6D-E3AF207E079F}">
      <dgm:prSet custT="1"/>
      <dgm:spPr/>
      <dgm:t>
        <a:bodyPr/>
        <a:lstStyle/>
        <a:p>
          <a:r>
            <a:rPr lang="en-US" altLang="en-US" sz="2400" b="0" dirty="0">
              <a:effectLst/>
              <a:latin typeface="Arial Narrow" panose="020B0606020202030204" pitchFamily="34" charset="0"/>
            </a:rPr>
            <a:t>Step 3: A </a:t>
          </a:r>
          <a:r>
            <a:rPr lang="en-US" altLang="en-US" sz="2400" b="1" dirty="0">
              <a:effectLst/>
              <a:latin typeface="Arial Narrow" panose="020B0606020202030204" pitchFamily="34" charset="0"/>
            </a:rPr>
            <a:t>“positive” dialogue ensues </a:t>
          </a:r>
          <a:r>
            <a:rPr lang="en-US" altLang="en-US" sz="2400" b="0" dirty="0">
              <a:effectLst/>
              <a:latin typeface="Arial Narrow" panose="020B0606020202030204" pitchFamily="34" charset="0"/>
            </a:rPr>
            <a:t>between the resident and his/her family.</a:t>
          </a:r>
        </a:p>
      </dgm:t>
    </dgm:pt>
    <dgm:pt modelId="{8990D83A-EBB8-4670-B697-8E9CA876F5A4}" type="parTrans" cxnId="{62A61C8E-C3ED-43F1-A415-EBB8F73B45EE}">
      <dgm:prSet/>
      <dgm:spPr/>
      <dgm:t>
        <a:bodyPr/>
        <a:lstStyle/>
        <a:p>
          <a:endParaRPr lang="en-US"/>
        </a:p>
      </dgm:t>
    </dgm:pt>
    <dgm:pt modelId="{658166C2-AB93-421A-8D76-CD32E43F5930}" type="sibTrans" cxnId="{62A61C8E-C3ED-43F1-A415-EBB8F73B45EE}">
      <dgm:prSet/>
      <dgm:spPr/>
      <dgm:t>
        <a:bodyPr/>
        <a:lstStyle/>
        <a:p>
          <a:endParaRPr lang="en-US"/>
        </a:p>
      </dgm:t>
    </dgm:pt>
    <dgm:pt modelId="{3AD89F4B-298A-4FD7-9A44-E56BCF67AFE8}">
      <dgm:prSet custT="1"/>
      <dgm:spPr/>
      <dgm:t>
        <a:bodyPr/>
        <a:lstStyle/>
        <a:p>
          <a:r>
            <a:rPr lang="en-US" altLang="en-US" sz="2400" b="0" dirty="0">
              <a:effectLst/>
              <a:latin typeface="Arial Narrow" panose="020B0606020202030204" pitchFamily="34" charset="0"/>
            </a:rPr>
            <a:t>Step 4: The resident is allowed to have </a:t>
          </a:r>
          <a:r>
            <a:rPr lang="en-US" altLang="en-US" sz="2400" b="1" dirty="0">
              <a:effectLst/>
              <a:latin typeface="Arial Narrow" panose="020B0606020202030204" pitchFamily="34" charset="0"/>
            </a:rPr>
            <a:t>lunch with his/her family </a:t>
          </a:r>
          <a:r>
            <a:rPr lang="en-US" altLang="en-US" sz="2400" b="0" dirty="0">
              <a:effectLst/>
              <a:latin typeface="Arial Narrow" panose="020B0606020202030204" pitchFamily="34" charset="0"/>
            </a:rPr>
            <a:t>(food brought by the family).</a:t>
          </a:r>
        </a:p>
      </dgm:t>
    </dgm:pt>
    <dgm:pt modelId="{EE72F309-BC9D-437C-BB13-A8A69EE65219}" type="parTrans" cxnId="{160F90EB-8301-4856-88C9-08B902D977F6}">
      <dgm:prSet/>
      <dgm:spPr/>
      <dgm:t>
        <a:bodyPr/>
        <a:lstStyle/>
        <a:p>
          <a:endParaRPr lang="en-US"/>
        </a:p>
      </dgm:t>
    </dgm:pt>
    <dgm:pt modelId="{0B14B374-7967-4663-A554-E9C4BB065DF7}" type="sibTrans" cxnId="{160F90EB-8301-4856-88C9-08B902D977F6}">
      <dgm:prSet/>
      <dgm:spPr/>
      <dgm:t>
        <a:bodyPr/>
        <a:lstStyle/>
        <a:p>
          <a:endParaRPr lang="en-US"/>
        </a:p>
      </dgm:t>
    </dgm:pt>
    <dgm:pt modelId="{4F456390-89AF-4204-8AD3-7477B29CB33D}">
      <dgm:prSet custT="1"/>
      <dgm:spPr/>
      <dgm:t>
        <a:bodyPr/>
        <a:lstStyle/>
        <a:p>
          <a:r>
            <a:rPr lang="en-US" altLang="en-US" sz="2400" b="0" dirty="0">
              <a:effectLst/>
              <a:latin typeface="Arial Narrow" panose="020B0606020202030204" pitchFamily="34" charset="0"/>
            </a:rPr>
            <a:t>Step 5: The resident takes family on a </a:t>
          </a:r>
          <a:r>
            <a:rPr lang="en-US" altLang="en-US" sz="2400" b="1" dirty="0">
              <a:effectLst/>
              <a:latin typeface="Arial Narrow" panose="020B0606020202030204" pitchFamily="34" charset="0"/>
            </a:rPr>
            <a:t>Tour of the TC Program </a:t>
          </a:r>
          <a:r>
            <a:rPr lang="en-US" altLang="en-US" sz="2400" b="0" dirty="0">
              <a:effectLst/>
              <a:latin typeface="Arial Narrow" panose="020B0606020202030204" pitchFamily="34" charset="0"/>
            </a:rPr>
            <a:t>and explains work tasks. </a:t>
          </a:r>
        </a:p>
      </dgm:t>
    </dgm:pt>
    <dgm:pt modelId="{DB459F68-8248-422A-8D9B-D2520B40F4A2}" type="parTrans" cxnId="{49678761-8B75-4E46-8C5B-5B60B3DB09B4}">
      <dgm:prSet/>
      <dgm:spPr/>
      <dgm:t>
        <a:bodyPr/>
        <a:lstStyle/>
        <a:p>
          <a:endParaRPr lang="en-US"/>
        </a:p>
      </dgm:t>
    </dgm:pt>
    <dgm:pt modelId="{963A687A-F260-4231-9BAA-DEBCF2CBF7C9}" type="sibTrans" cxnId="{49678761-8B75-4E46-8C5B-5B60B3DB09B4}">
      <dgm:prSet/>
      <dgm:spPr/>
      <dgm:t>
        <a:bodyPr/>
        <a:lstStyle/>
        <a:p>
          <a:endParaRPr lang="en-US"/>
        </a:p>
      </dgm:t>
    </dgm:pt>
    <dgm:pt modelId="{42A83CB9-B45C-47B8-A8FB-08CF2AB0A043}">
      <dgm:prSet custT="1"/>
      <dgm:spPr/>
      <dgm:t>
        <a:bodyPr/>
        <a:lstStyle/>
        <a:p>
          <a:r>
            <a:rPr lang="en-US" altLang="en-US" sz="2400" b="0" dirty="0">
              <a:effectLst/>
              <a:latin typeface="Arial Narrow" panose="020B0606020202030204" pitchFamily="34" charset="0"/>
            </a:rPr>
            <a:t>Step 6: The Family and TC Community share </a:t>
          </a:r>
          <a:r>
            <a:rPr lang="en-US" altLang="en-US" sz="2400" b="1" dirty="0">
              <a:effectLst/>
              <a:latin typeface="Arial Narrow" panose="020B0606020202030204" pitchFamily="34" charset="0"/>
            </a:rPr>
            <a:t>growing up moments </a:t>
          </a:r>
          <a:r>
            <a:rPr lang="en-US" altLang="en-US" sz="2400" b="0" dirty="0">
              <a:effectLst/>
              <a:latin typeface="Arial Narrow" panose="020B0606020202030204" pitchFamily="34" charset="0"/>
            </a:rPr>
            <a:t>with the resident.</a:t>
          </a:r>
        </a:p>
      </dgm:t>
    </dgm:pt>
    <dgm:pt modelId="{A6DFA0A8-6644-414D-8CFD-F1D4CF7A9374}" type="parTrans" cxnId="{6A15F5FA-9B5B-4B64-8252-1E5161C1F183}">
      <dgm:prSet/>
      <dgm:spPr/>
      <dgm:t>
        <a:bodyPr/>
        <a:lstStyle/>
        <a:p>
          <a:endParaRPr lang="en-US"/>
        </a:p>
      </dgm:t>
    </dgm:pt>
    <dgm:pt modelId="{B8BE6DE8-3784-4565-BF10-8F1EDE80CCB4}" type="sibTrans" cxnId="{6A15F5FA-9B5B-4B64-8252-1E5161C1F183}">
      <dgm:prSet/>
      <dgm:spPr/>
      <dgm:t>
        <a:bodyPr/>
        <a:lstStyle/>
        <a:p>
          <a:endParaRPr lang="en-US"/>
        </a:p>
      </dgm:t>
    </dgm:pt>
    <dgm:pt modelId="{F8C7E810-D52C-4BE7-8586-5B3AF58F8B77}">
      <dgm:prSet custT="1"/>
      <dgm:spPr/>
      <dgm:t>
        <a:bodyPr/>
        <a:lstStyle/>
        <a:p>
          <a:r>
            <a:rPr lang="en-US" altLang="en-US" sz="2400" b="0" dirty="0">
              <a:effectLst/>
              <a:latin typeface="Arial Narrow" panose="020B0606020202030204" pitchFamily="34" charset="0"/>
            </a:rPr>
            <a:t>Step 7: The </a:t>
          </a:r>
          <a:r>
            <a:rPr lang="en-US" altLang="en-US" sz="2400" b="1" dirty="0">
              <a:effectLst/>
              <a:latin typeface="Arial Narrow" panose="020B0606020202030204" pitchFamily="34" charset="0"/>
            </a:rPr>
            <a:t>family and resident is debriefed</a:t>
          </a:r>
          <a:r>
            <a:rPr lang="en-US" altLang="en-US" sz="2400" b="0" dirty="0">
              <a:effectLst/>
              <a:latin typeface="Arial Narrow" panose="020B0606020202030204" pitchFamily="34" charset="0"/>
            </a:rPr>
            <a:t>. Family Day ends.</a:t>
          </a:r>
        </a:p>
      </dgm:t>
    </dgm:pt>
    <dgm:pt modelId="{1E6DC5CF-6AE6-480A-93AD-C89B041BC200}" type="parTrans" cxnId="{BCA761FF-3305-4A8B-86F5-8C77262BD940}">
      <dgm:prSet/>
      <dgm:spPr/>
      <dgm:t>
        <a:bodyPr/>
        <a:lstStyle/>
        <a:p>
          <a:endParaRPr lang="en-US"/>
        </a:p>
      </dgm:t>
    </dgm:pt>
    <dgm:pt modelId="{10FB25B2-EC54-4E0D-AF0D-1768587C3A66}" type="sibTrans" cxnId="{BCA761FF-3305-4A8B-86F5-8C77262BD940}">
      <dgm:prSet/>
      <dgm:spPr/>
      <dgm:t>
        <a:bodyPr/>
        <a:lstStyle/>
        <a:p>
          <a:endParaRPr lang="en-US"/>
        </a:p>
      </dgm:t>
    </dgm:pt>
    <dgm:pt modelId="{23287754-BD28-4D53-9935-D463C6F0F5AB}" type="pres">
      <dgm:prSet presAssocID="{5FC11EAE-9BE4-4E18-AC6D-430A8FD632C3}" presName="vert0" presStyleCnt="0">
        <dgm:presLayoutVars>
          <dgm:dir/>
          <dgm:animOne val="branch"/>
          <dgm:animLvl val="lvl"/>
        </dgm:presLayoutVars>
      </dgm:prSet>
      <dgm:spPr/>
    </dgm:pt>
    <dgm:pt modelId="{01A46B03-74A0-438F-AD47-704F22AF3974}" type="pres">
      <dgm:prSet presAssocID="{C4648C5F-50A2-419C-86F8-E4F4EF371924}" presName="thickLine" presStyleLbl="alignNode1" presStyleIdx="0" presStyleCnt="7"/>
      <dgm:spPr/>
    </dgm:pt>
    <dgm:pt modelId="{17B97178-A668-4923-B8E6-64195BD2882A}" type="pres">
      <dgm:prSet presAssocID="{C4648C5F-50A2-419C-86F8-E4F4EF371924}" presName="horz1" presStyleCnt="0"/>
      <dgm:spPr/>
    </dgm:pt>
    <dgm:pt modelId="{345E6D10-EE0A-4307-98BA-AE2EC8DB9CEB}" type="pres">
      <dgm:prSet presAssocID="{C4648C5F-50A2-419C-86F8-E4F4EF371924}" presName="tx1" presStyleLbl="revTx" presStyleIdx="0" presStyleCnt="7"/>
      <dgm:spPr/>
    </dgm:pt>
    <dgm:pt modelId="{08D4C351-9AB9-4DCF-B0F2-E42B3871E572}" type="pres">
      <dgm:prSet presAssocID="{C4648C5F-50A2-419C-86F8-E4F4EF371924}" presName="vert1" presStyleCnt="0"/>
      <dgm:spPr/>
    </dgm:pt>
    <dgm:pt modelId="{7198F5BD-14ED-4AF8-80F5-1025ACA16166}" type="pres">
      <dgm:prSet presAssocID="{B0060121-88E0-4E01-AED2-27E3402DB6FE}" presName="thickLine" presStyleLbl="alignNode1" presStyleIdx="1" presStyleCnt="7"/>
      <dgm:spPr/>
    </dgm:pt>
    <dgm:pt modelId="{E2C61C0B-C5AE-4B3E-8609-3E990A3A0043}" type="pres">
      <dgm:prSet presAssocID="{B0060121-88E0-4E01-AED2-27E3402DB6FE}" presName="horz1" presStyleCnt="0"/>
      <dgm:spPr/>
    </dgm:pt>
    <dgm:pt modelId="{09CD1318-89B1-4F51-B78D-C817CF4C87D0}" type="pres">
      <dgm:prSet presAssocID="{B0060121-88E0-4E01-AED2-27E3402DB6FE}" presName="tx1" presStyleLbl="revTx" presStyleIdx="1" presStyleCnt="7"/>
      <dgm:spPr/>
    </dgm:pt>
    <dgm:pt modelId="{C0555729-EC7A-430D-8A25-39737A105D13}" type="pres">
      <dgm:prSet presAssocID="{B0060121-88E0-4E01-AED2-27E3402DB6FE}" presName="vert1" presStyleCnt="0"/>
      <dgm:spPr/>
    </dgm:pt>
    <dgm:pt modelId="{306D4F44-2F42-47D7-9D91-EC67CD2F715A}" type="pres">
      <dgm:prSet presAssocID="{806E9AE2-CD30-482D-BB6D-E3AF207E079F}" presName="thickLine" presStyleLbl="alignNode1" presStyleIdx="2" presStyleCnt="7"/>
      <dgm:spPr/>
    </dgm:pt>
    <dgm:pt modelId="{7EEC2BEE-329E-4450-825E-644CDA946935}" type="pres">
      <dgm:prSet presAssocID="{806E9AE2-CD30-482D-BB6D-E3AF207E079F}" presName="horz1" presStyleCnt="0"/>
      <dgm:spPr/>
    </dgm:pt>
    <dgm:pt modelId="{E3C3A30D-B61D-443A-8204-871D8006C84E}" type="pres">
      <dgm:prSet presAssocID="{806E9AE2-CD30-482D-BB6D-E3AF207E079F}" presName="tx1" presStyleLbl="revTx" presStyleIdx="2" presStyleCnt="7"/>
      <dgm:spPr/>
    </dgm:pt>
    <dgm:pt modelId="{12FB9117-70F2-4580-A4E2-B2BC83BDE9E9}" type="pres">
      <dgm:prSet presAssocID="{806E9AE2-CD30-482D-BB6D-E3AF207E079F}" presName="vert1" presStyleCnt="0"/>
      <dgm:spPr/>
    </dgm:pt>
    <dgm:pt modelId="{B4CFAEAF-158A-4D98-8F63-83E1B1270CFF}" type="pres">
      <dgm:prSet presAssocID="{3AD89F4B-298A-4FD7-9A44-E56BCF67AFE8}" presName="thickLine" presStyleLbl="alignNode1" presStyleIdx="3" presStyleCnt="7"/>
      <dgm:spPr/>
    </dgm:pt>
    <dgm:pt modelId="{BB8FF29B-EC64-458D-8C65-077E62D304AA}" type="pres">
      <dgm:prSet presAssocID="{3AD89F4B-298A-4FD7-9A44-E56BCF67AFE8}" presName="horz1" presStyleCnt="0"/>
      <dgm:spPr/>
    </dgm:pt>
    <dgm:pt modelId="{459C99EC-795E-46FF-9D8A-108D26E5C623}" type="pres">
      <dgm:prSet presAssocID="{3AD89F4B-298A-4FD7-9A44-E56BCF67AFE8}" presName="tx1" presStyleLbl="revTx" presStyleIdx="3" presStyleCnt="7"/>
      <dgm:spPr/>
    </dgm:pt>
    <dgm:pt modelId="{2888FF2E-B61C-4C65-93B3-6BB878874566}" type="pres">
      <dgm:prSet presAssocID="{3AD89F4B-298A-4FD7-9A44-E56BCF67AFE8}" presName="vert1" presStyleCnt="0"/>
      <dgm:spPr/>
    </dgm:pt>
    <dgm:pt modelId="{D6DB4BC2-647F-444C-8098-A33D47E2258A}" type="pres">
      <dgm:prSet presAssocID="{4F456390-89AF-4204-8AD3-7477B29CB33D}" presName="thickLine" presStyleLbl="alignNode1" presStyleIdx="4" presStyleCnt="7"/>
      <dgm:spPr/>
    </dgm:pt>
    <dgm:pt modelId="{8DCF9BB7-E4D9-432E-A343-BC6F71A1C2E6}" type="pres">
      <dgm:prSet presAssocID="{4F456390-89AF-4204-8AD3-7477B29CB33D}" presName="horz1" presStyleCnt="0"/>
      <dgm:spPr/>
    </dgm:pt>
    <dgm:pt modelId="{4B5CABE0-EE78-4D3B-A915-EE74EC996858}" type="pres">
      <dgm:prSet presAssocID="{4F456390-89AF-4204-8AD3-7477B29CB33D}" presName="tx1" presStyleLbl="revTx" presStyleIdx="4" presStyleCnt="7"/>
      <dgm:spPr/>
    </dgm:pt>
    <dgm:pt modelId="{569CE4A3-7715-4D3B-B039-C31D7DC05D09}" type="pres">
      <dgm:prSet presAssocID="{4F456390-89AF-4204-8AD3-7477B29CB33D}" presName="vert1" presStyleCnt="0"/>
      <dgm:spPr/>
    </dgm:pt>
    <dgm:pt modelId="{885AE81F-3F8D-4BD1-BBA4-2244A80F7A4C}" type="pres">
      <dgm:prSet presAssocID="{42A83CB9-B45C-47B8-A8FB-08CF2AB0A043}" presName="thickLine" presStyleLbl="alignNode1" presStyleIdx="5" presStyleCnt="7"/>
      <dgm:spPr/>
    </dgm:pt>
    <dgm:pt modelId="{91038B04-2107-4954-B628-973D7A4C3DFE}" type="pres">
      <dgm:prSet presAssocID="{42A83CB9-B45C-47B8-A8FB-08CF2AB0A043}" presName="horz1" presStyleCnt="0"/>
      <dgm:spPr/>
    </dgm:pt>
    <dgm:pt modelId="{DE86DE69-A132-459B-BB92-408A089ACA63}" type="pres">
      <dgm:prSet presAssocID="{42A83CB9-B45C-47B8-A8FB-08CF2AB0A043}" presName="tx1" presStyleLbl="revTx" presStyleIdx="5" presStyleCnt="7"/>
      <dgm:spPr/>
    </dgm:pt>
    <dgm:pt modelId="{8E29207A-EC77-441F-853B-7F5509F95550}" type="pres">
      <dgm:prSet presAssocID="{42A83CB9-B45C-47B8-A8FB-08CF2AB0A043}" presName="vert1" presStyleCnt="0"/>
      <dgm:spPr/>
    </dgm:pt>
    <dgm:pt modelId="{30CE59BE-2B4A-45D7-84AC-D2442EFB1F36}" type="pres">
      <dgm:prSet presAssocID="{F8C7E810-D52C-4BE7-8586-5B3AF58F8B77}" presName="thickLine" presStyleLbl="alignNode1" presStyleIdx="6" presStyleCnt="7"/>
      <dgm:spPr/>
    </dgm:pt>
    <dgm:pt modelId="{294CD6AD-BE3E-4E55-9A36-DD453F67EC38}" type="pres">
      <dgm:prSet presAssocID="{F8C7E810-D52C-4BE7-8586-5B3AF58F8B77}" presName="horz1" presStyleCnt="0"/>
      <dgm:spPr/>
    </dgm:pt>
    <dgm:pt modelId="{A2AB9653-9AA9-4D92-A137-FA28FC9792B8}" type="pres">
      <dgm:prSet presAssocID="{F8C7E810-D52C-4BE7-8586-5B3AF58F8B77}" presName="tx1" presStyleLbl="revTx" presStyleIdx="6" presStyleCnt="7"/>
      <dgm:spPr/>
    </dgm:pt>
    <dgm:pt modelId="{9E15A750-1FCB-4FAA-BE2A-E44BDDC24574}" type="pres">
      <dgm:prSet presAssocID="{F8C7E810-D52C-4BE7-8586-5B3AF58F8B77}" presName="vert1" presStyleCnt="0"/>
      <dgm:spPr/>
    </dgm:pt>
  </dgm:ptLst>
  <dgm:cxnLst>
    <dgm:cxn modelId="{C5B30335-2963-4181-9127-BF29A1DD70B8}" srcId="{5FC11EAE-9BE4-4E18-AC6D-430A8FD632C3}" destId="{C4648C5F-50A2-419C-86F8-E4F4EF371924}" srcOrd="0" destOrd="0" parTransId="{C78B8B6B-E060-499F-9865-EDF2293979A4}" sibTransId="{B59926FD-03D9-4102-8213-39CF31223C59}"/>
    <dgm:cxn modelId="{49678761-8B75-4E46-8C5B-5B60B3DB09B4}" srcId="{5FC11EAE-9BE4-4E18-AC6D-430A8FD632C3}" destId="{4F456390-89AF-4204-8AD3-7477B29CB33D}" srcOrd="4" destOrd="0" parTransId="{DB459F68-8248-422A-8D9B-D2520B40F4A2}" sibTransId="{963A687A-F260-4231-9BAA-DEBCF2CBF7C9}"/>
    <dgm:cxn modelId="{3F766272-FF68-47D3-BF00-A779C6CC3780}" type="presOf" srcId="{806E9AE2-CD30-482D-BB6D-E3AF207E079F}" destId="{E3C3A30D-B61D-443A-8204-871D8006C84E}" srcOrd="0" destOrd="0" presId="urn:microsoft.com/office/officeart/2008/layout/LinedList"/>
    <dgm:cxn modelId="{6C2C2056-4B2E-4D4D-9336-D04E5F99BEFD}" type="presOf" srcId="{B0060121-88E0-4E01-AED2-27E3402DB6FE}" destId="{09CD1318-89B1-4F51-B78D-C817CF4C87D0}" srcOrd="0" destOrd="0" presId="urn:microsoft.com/office/officeart/2008/layout/LinedList"/>
    <dgm:cxn modelId="{62A61C8E-C3ED-43F1-A415-EBB8F73B45EE}" srcId="{5FC11EAE-9BE4-4E18-AC6D-430A8FD632C3}" destId="{806E9AE2-CD30-482D-BB6D-E3AF207E079F}" srcOrd="2" destOrd="0" parTransId="{8990D83A-EBB8-4670-B697-8E9CA876F5A4}" sibTransId="{658166C2-AB93-421A-8D76-CD32E43F5930}"/>
    <dgm:cxn modelId="{BACAB2AB-BB63-4B50-A274-3D5095EFCD1E}" type="presOf" srcId="{42A83CB9-B45C-47B8-A8FB-08CF2AB0A043}" destId="{DE86DE69-A132-459B-BB92-408A089ACA63}" srcOrd="0" destOrd="0" presId="urn:microsoft.com/office/officeart/2008/layout/LinedList"/>
    <dgm:cxn modelId="{2C07B7BE-6E0E-47E4-846B-BF8DA0C104C6}" type="presOf" srcId="{4F456390-89AF-4204-8AD3-7477B29CB33D}" destId="{4B5CABE0-EE78-4D3B-A915-EE74EC996858}" srcOrd="0" destOrd="0" presId="urn:microsoft.com/office/officeart/2008/layout/LinedList"/>
    <dgm:cxn modelId="{B98830C4-5F00-4BED-A0CB-B5407B69943F}" type="presOf" srcId="{5FC11EAE-9BE4-4E18-AC6D-430A8FD632C3}" destId="{23287754-BD28-4D53-9935-D463C6F0F5AB}" srcOrd="0" destOrd="0" presId="urn:microsoft.com/office/officeart/2008/layout/LinedList"/>
    <dgm:cxn modelId="{93C394C4-6EA1-412E-A01F-99E3466A94B4}" type="presOf" srcId="{C4648C5F-50A2-419C-86F8-E4F4EF371924}" destId="{345E6D10-EE0A-4307-98BA-AE2EC8DB9CEB}" srcOrd="0" destOrd="0" presId="urn:microsoft.com/office/officeart/2008/layout/LinedList"/>
    <dgm:cxn modelId="{B654DDCD-70BF-47CD-9379-7F5DC6852FA6}" srcId="{5FC11EAE-9BE4-4E18-AC6D-430A8FD632C3}" destId="{B0060121-88E0-4E01-AED2-27E3402DB6FE}" srcOrd="1" destOrd="0" parTransId="{8C560D9E-26E1-46CE-89BE-F1F1AB1AAE6F}" sibTransId="{C266CDDA-0133-46CD-803A-EFDCC9D29AC5}"/>
    <dgm:cxn modelId="{DBFC97E6-4143-471B-813A-16E0FCCB72F6}" type="presOf" srcId="{F8C7E810-D52C-4BE7-8586-5B3AF58F8B77}" destId="{A2AB9653-9AA9-4D92-A137-FA28FC9792B8}" srcOrd="0" destOrd="0" presId="urn:microsoft.com/office/officeart/2008/layout/LinedList"/>
    <dgm:cxn modelId="{160F90EB-8301-4856-88C9-08B902D977F6}" srcId="{5FC11EAE-9BE4-4E18-AC6D-430A8FD632C3}" destId="{3AD89F4B-298A-4FD7-9A44-E56BCF67AFE8}" srcOrd="3" destOrd="0" parTransId="{EE72F309-BC9D-437C-BB13-A8A69EE65219}" sibTransId="{0B14B374-7967-4663-A554-E9C4BB065DF7}"/>
    <dgm:cxn modelId="{185BD7F4-7BF4-446F-8297-2E31FB3E106A}" type="presOf" srcId="{3AD89F4B-298A-4FD7-9A44-E56BCF67AFE8}" destId="{459C99EC-795E-46FF-9D8A-108D26E5C623}" srcOrd="0" destOrd="0" presId="urn:microsoft.com/office/officeart/2008/layout/LinedList"/>
    <dgm:cxn modelId="{6A15F5FA-9B5B-4B64-8252-1E5161C1F183}" srcId="{5FC11EAE-9BE4-4E18-AC6D-430A8FD632C3}" destId="{42A83CB9-B45C-47B8-A8FB-08CF2AB0A043}" srcOrd="5" destOrd="0" parTransId="{A6DFA0A8-6644-414D-8CFD-F1D4CF7A9374}" sibTransId="{B8BE6DE8-3784-4565-BF10-8F1EDE80CCB4}"/>
    <dgm:cxn modelId="{BCA761FF-3305-4A8B-86F5-8C77262BD940}" srcId="{5FC11EAE-9BE4-4E18-AC6D-430A8FD632C3}" destId="{F8C7E810-D52C-4BE7-8586-5B3AF58F8B77}" srcOrd="6" destOrd="0" parTransId="{1E6DC5CF-6AE6-480A-93AD-C89B041BC200}" sibTransId="{10FB25B2-EC54-4E0D-AF0D-1768587C3A66}"/>
    <dgm:cxn modelId="{BDA8FD01-186B-4E98-A478-7613B509F430}" type="presParOf" srcId="{23287754-BD28-4D53-9935-D463C6F0F5AB}" destId="{01A46B03-74A0-438F-AD47-704F22AF3974}" srcOrd="0" destOrd="0" presId="urn:microsoft.com/office/officeart/2008/layout/LinedList"/>
    <dgm:cxn modelId="{28ABE4A6-CE0A-4448-A09A-8C45089DECAB}" type="presParOf" srcId="{23287754-BD28-4D53-9935-D463C6F0F5AB}" destId="{17B97178-A668-4923-B8E6-64195BD2882A}" srcOrd="1" destOrd="0" presId="urn:microsoft.com/office/officeart/2008/layout/LinedList"/>
    <dgm:cxn modelId="{546899D0-3A71-4603-8A66-12741E4BF958}" type="presParOf" srcId="{17B97178-A668-4923-B8E6-64195BD2882A}" destId="{345E6D10-EE0A-4307-98BA-AE2EC8DB9CEB}" srcOrd="0" destOrd="0" presId="urn:microsoft.com/office/officeart/2008/layout/LinedList"/>
    <dgm:cxn modelId="{6E83A5A0-39C6-4543-8ABD-69B5BC6C7EE5}" type="presParOf" srcId="{17B97178-A668-4923-B8E6-64195BD2882A}" destId="{08D4C351-9AB9-4DCF-B0F2-E42B3871E572}" srcOrd="1" destOrd="0" presId="urn:microsoft.com/office/officeart/2008/layout/LinedList"/>
    <dgm:cxn modelId="{301B071D-8240-4C86-9186-8BA9B23C3721}" type="presParOf" srcId="{23287754-BD28-4D53-9935-D463C6F0F5AB}" destId="{7198F5BD-14ED-4AF8-80F5-1025ACA16166}" srcOrd="2" destOrd="0" presId="urn:microsoft.com/office/officeart/2008/layout/LinedList"/>
    <dgm:cxn modelId="{4720C663-CBEA-4CC2-94ED-751EFF74E25B}" type="presParOf" srcId="{23287754-BD28-4D53-9935-D463C6F0F5AB}" destId="{E2C61C0B-C5AE-4B3E-8609-3E990A3A0043}" srcOrd="3" destOrd="0" presId="urn:microsoft.com/office/officeart/2008/layout/LinedList"/>
    <dgm:cxn modelId="{73D92066-8F97-46F0-81BB-544EABDA0E9C}" type="presParOf" srcId="{E2C61C0B-C5AE-4B3E-8609-3E990A3A0043}" destId="{09CD1318-89B1-4F51-B78D-C817CF4C87D0}" srcOrd="0" destOrd="0" presId="urn:microsoft.com/office/officeart/2008/layout/LinedList"/>
    <dgm:cxn modelId="{B5491DE5-96A4-4D55-8006-1B312CD8A265}" type="presParOf" srcId="{E2C61C0B-C5AE-4B3E-8609-3E990A3A0043}" destId="{C0555729-EC7A-430D-8A25-39737A105D13}" srcOrd="1" destOrd="0" presId="urn:microsoft.com/office/officeart/2008/layout/LinedList"/>
    <dgm:cxn modelId="{2E9984C6-F195-4473-9558-C1C7FB019A59}" type="presParOf" srcId="{23287754-BD28-4D53-9935-D463C6F0F5AB}" destId="{306D4F44-2F42-47D7-9D91-EC67CD2F715A}" srcOrd="4" destOrd="0" presId="urn:microsoft.com/office/officeart/2008/layout/LinedList"/>
    <dgm:cxn modelId="{DB85DA85-1948-4671-9372-4BCCC23A4BFE}" type="presParOf" srcId="{23287754-BD28-4D53-9935-D463C6F0F5AB}" destId="{7EEC2BEE-329E-4450-825E-644CDA946935}" srcOrd="5" destOrd="0" presId="urn:microsoft.com/office/officeart/2008/layout/LinedList"/>
    <dgm:cxn modelId="{3B22AEA3-19AF-4FA7-B75D-986CC54B6617}" type="presParOf" srcId="{7EEC2BEE-329E-4450-825E-644CDA946935}" destId="{E3C3A30D-B61D-443A-8204-871D8006C84E}" srcOrd="0" destOrd="0" presId="urn:microsoft.com/office/officeart/2008/layout/LinedList"/>
    <dgm:cxn modelId="{484A98D5-8B6D-4A1E-AC43-D12275DEBBDC}" type="presParOf" srcId="{7EEC2BEE-329E-4450-825E-644CDA946935}" destId="{12FB9117-70F2-4580-A4E2-B2BC83BDE9E9}" srcOrd="1" destOrd="0" presId="urn:microsoft.com/office/officeart/2008/layout/LinedList"/>
    <dgm:cxn modelId="{2B6FC306-691D-4385-B7E2-5263BD34B334}" type="presParOf" srcId="{23287754-BD28-4D53-9935-D463C6F0F5AB}" destId="{B4CFAEAF-158A-4D98-8F63-83E1B1270CFF}" srcOrd="6" destOrd="0" presId="urn:microsoft.com/office/officeart/2008/layout/LinedList"/>
    <dgm:cxn modelId="{5CFAF387-61E0-410D-9A2F-506CCCC6BBD8}" type="presParOf" srcId="{23287754-BD28-4D53-9935-D463C6F0F5AB}" destId="{BB8FF29B-EC64-458D-8C65-077E62D304AA}" srcOrd="7" destOrd="0" presId="urn:microsoft.com/office/officeart/2008/layout/LinedList"/>
    <dgm:cxn modelId="{5F270B76-4121-430C-8496-5641A2925AE6}" type="presParOf" srcId="{BB8FF29B-EC64-458D-8C65-077E62D304AA}" destId="{459C99EC-795E-46FF-9D8A-108D26E5C623}" srcOrd="0" destOrd="0" presId="urn:microsoft.com/office/officeart/2008/layout/LinedList"/>
    <dgm:cxn modelId="{AEE58DCC-6F4C-4EB4-AAA1-D3A093716301}" type="presParOf" srcId="{BB8FF29B-EC64-458D-8C65-077E62D304AA}" destId="{2888FF2E-B61C-4C65-93B3-6BB878874566}" srcOrd="1" destOrd="0" presId="urn:microsoft.com/office/officeart/2008/layout/LinedList"/>
    <dgm:cxn modelId="{850B3469-AD2C-43B0-85AD-9C7A1A3264C8}" type="presParOf" srcId="{23287754-BD28-4D53-9935-D463C6F0F5AB}" destId="{D6DB4BC2-647F-444C-8098-A33D47E2258A}" srcOrd="8" destOrd="0" presId="urn:microsoft.com/office/officeart/2008/layout/LinedList"/>
    <dgm:cxn modelId="{C53C96D3-3FFB-49D2-9C95-D90598BC9B94}" type="presParOf" srcId="{23287754-BD28-4D53-9935-D463C6F0F5AB}" destId="{8DCF9BB7-E4D9-432E-A343-BC6F71A1C2E6}" srcOrd="9" destOrd="0" presId="urn:microsoft.com/office/officeart/2008/layout/LinedList"/>
    <dgm:cxn modelId="{DD3FD862-0A07-42F2-A76D-72B87D307252}" type="presParOf" srcId="{8DCF9BB7-E4D9-432E-A343-BC6F71A1C2E6}" destId="{4B5CABE0-EE78-4D3B-A915-EE74EC996858}" srcOrd="0" destOrd="0" presId="urn:microsoft.com/office/officeart/2008/layout/LinedList"/>
    <dgm:cxn modelId="{E41C2FF3-32F9-4C7D-8ADE-134448335918}" type="presParOf" srcId="{8DCF9BB7-E4D9-432E-A343-BC6F71A1C2E6}" destId="{569CE4A3-7715-4D3B-B039-C31D7DC05D09}" srcOrd="1" destOrd="0" presId="urn:microsoft.com/office/officeart/2008/layout/LinedList"/>
    <dgm:cxn modelId="{903D8665-CD63-4E03-8C39-EE512D2FAC00}" type="presParOf" srcId="{23287754-BD28-4D53-9935-D463C6F0F5AB}" destId="{885AE81F-3F8D-4BD1-BBA4-2244A80F7A4C}" srcOrd="10" destOrd="0" presId="urn:microsoft.com/office/officeart/2008/layout/LinedList"/>
    <dgm:cxn modelId="{14C6704D-8C61-47A7-A50D-E488C31AF25F}" type="presParOf" srcId="{23287754-BD28-4D53-9935-D463C6F0F5AB}" destId="{91038B04-2107-4954-B628-973D7A4C3DFE}" srcOrd="11" destOrd="0" presId="urn:microsoft.com/office/officeart/2008/layout/LinedList"/>
    <dgm:cxn modelId="{57897B07-2720-4DEF-B45A-91831790E9A9}" type="presParOf" srcId="{91038B04-2107-4954-B628-973D7A4C3DFE}" destId="{DE86DE69-A132-459B-BB92-408A089ACA63}" srcOrd="0" destOrd="0" presId="urn:microsoft.com/office/officeart/2008/layout/LinedList"/>
    <dgm:cxn modelId="{AA25A7D5-E435-44E7-A69C-7D7423D923AB}" type="presParOf" srcId="{91038B04-2107-4954-B628-973D7A4C3DFE}" destId="{8E29207A-EC77-441F-853B-7F5509F95550}" srcOrd="1" destOrd="0" presId="urn:microsoft.com/office/officeart/2008/layout/LinedList"/>
    <dgm:cxn modelId="{7B96E232-B650-4251-B103-1B0E49A44344}" type="presParOf" srcId="{23287754-BD28-4D53-9935-D463C6F0F5AB}" destId="{30CE59BE-2B4A-45D7-84AC-D2442EFB1F36}" srcOrd="12" destOrd="0" presId="urn:microsoft.com/office/officeart/2008/layout/LinedList"/>
    <dgm:cxn modelId="{DB7203E2-60BC-4C7D-B5C3-C69A993BAB26}" type="presParOf" srcId="{23287754-BD28-4D53-9935-D463C6F0F5AB}" destId="{294CD6AD-BE3E-4E55-9A36-DD453F67EC38}" srcOrd="13" destOrd="0" presId="urn:microsoft.com/office/officeart/2008/layout/LinedList"/>
    <dgm:cxn modelId="{52441361-32B3-4268-8A20-6DE693B6CF6D}" type="presParOf" srcId="{294CD6AD-BE3E-4E55-9A36-DD453F67EC38}" destId="{A2AB9653-9AA9-4D92-A137-FA28FC9792B8}" srcOrd="0" destOrd="0" presId="urn:microsoft.com/office/officeart/2008/layout/LinedList"/>
    <dgm:cxn modelId="{3D8EE9D4-840A-4345-8A8A-9CA4436AEAF2}" type="presParOf" srcId="{294CD6AD-BE3E-4E55-9A36-DD453F67EC38}" destId="{9E15A750-1FCB-4FAA-BE2A-E44BDDC245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B127C-13FD-4181-AAD3-7AAF59DF8D6E}">
      <dsp:nvSpPr>
        <dsp:cNvPr id="0" name=""/>
        <dsp:cNvSpPr/>
      </dsp:nvSpPr>
      <dsp:spPr>
        <a:xfrm>
          <a:off x="1722612" y="293877"/>
          <a:ext cx="3797808" cy="37978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Program</a:t>
          </a:r>
        </a:p>
      </dsp:txBody>
      <dsp:txXfrm>
        <a:off x="3724147" y="1098651"/>
        <a:ext cx="1356360" cy="1130300"/>
      </dsp:txXfrm>
    </dsp:sp>
    <dsp:sp modelId="{A74D8DEE-411C-4329-B91F-B6925FDFCAD7}">
      <dsp:nvSpPr>
        <dsp:cNvPr id="0" name=""/>
        <dsp:cNvSpPr/>
      </dsp:nvSpPr>
      <dsp:spPr>
        <a:xfrm>
          <a:off x="1644395" y="429513"/>
          <a:ext cx="3797808" cy="37978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hade val="85000"/>
                <a:satMod val="130000"/>
              </a:schemeClr>
            </a:gs>
            <a:gs pos="34000">
              <a:schemeClr val="accent2">
                <a:hueOff val="-727682"/>
                <a:satOff val="-41964"/>
                <a:lumOff val="4314"/>
                <a:alphaOff val="0"/>
                <a:shade val="87000"/>
                <a:satMod val="125000"/>
              </a:schemeClr>
            </a:gs>
            <a:gs pos="70000">
              <a:schemeClr val="accent2">
                <a:hueOff val="-727682"/>
                <a:satOff val="-41964"/>
                <a:lumOff val="431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00"/>
              </a:solidFill>
            </a:rPr>
            <a:t>Family</a:t>
          </a:r>
        </a:p>
      </dsp:txBody>
      <dsp:txXfrm>
        <a:off x="2548635" y="2893568"/>
        <a:ext cx="2034540" cy="994664"/>
      </dsp:txXfrm>
    </dsp:sp>
    <dsp:sp modelId="{FFA79655-9FA7-4855-B4C9-C80A91EF0977}">
      <dsp:nvSpPr>
        <dsp:cNvPr id="0" name=""/>
        <dsp:cNvSpPr/>
      </dsp:nvSpPr>
      <dsp:spPr>
        <a:xfrm>
          <a:off x="1566179" y="293877"/>
          <a:ext cx="3797808" cy="37978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hade val="85000"/>
                <a:satMod val="130000"/>
              </a:schemeClr>
            </a:gs>
            <a:gs pos="34000">
              <a:schemeClr val="accent2">
                <a:hueOff val="-1455363"/>
                <a:satOff val="-83928"/>
                <a:lumOff val="8628"/>
                <a:alphaOff val="0"/>
                <a:shade val="87000"/>
                <a:satMod val="125000"/>
              </a:schemeClr>
            </a:gs>
            <a:gs pos="70000">
              <a:schemeClr val="accent2">
                <a:hueOff val="-1455363"/>
                <a:satOff val="-83928"/>
                <a:lumOff val="862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2060"/>
              </a:solidFill>
            </a:rPr>
            <a:t>Resident</a:t>
          </a:r>
        </a:p>
      </dsp:txBody>
      <dsp:txXfrm>
        <a:off x="2006091" y="1098651"/>
        <a:ext cx="1356360" cy="1130300"/>
      </dsp:txXfrm>
    </dsp:sp>
    <dsp:sp modelId="{DD78945D-2A00-4933-BCF8-BAA2FAB21643}">
      <dsp:nvSpPr>
        <dsp:cNvPr id="0" name=""/>
        <dsp:cNvSpPr/>
      </dsp:nvSpPr>
      <dsp:spPr>
        <a:xfrm>
          <a:off x="1487823" y="58775"/>
          <a:ext cx="4268012" cy="42680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415E26-6679-46BF-8998-1D7D31802D7C}">
      <dsp:nvSpPr>
        <dsp:cNvPr id="0" name=""/>
        <dsp:cNvSpPr/>
      </dsp:nvSpPr>
      <dsp:spPr>
        <a:xfrm>
          <a:off x="1409293" y="194171"/>
          <a:ext cx="4268012" cy="42680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hade val="85000"/>
                <a:satMod val="130000"/>
              </a:schemeClr>
            </a:gs>
            <a:gs pos="34000">
              <a:schemeClr val="accent2">
                <a:hueOff val="-727682"/>
                <a:satOff val="-41964"/>
                <a:lumOff val="4314"/>
                <a:alphaOff val="0"/>
                <a:shade val="87000"/>
                <a:satMod val="125000"/>
              </a:schemeClr>
            </a:gs>
            <a:gs pos="70000">
              <a:schemeClr val="accent2">
                <a:hueOff val="-727682"/>
                <a:satOff val="-41964"/>
                <a:lumOff val="431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B24880-0C19-4454-9C41-EE37007F3571}">
      <dsp:nvSpPr>
        <dsp:cNvPr id="0" name=""/>
        <dsp:cNvSpPr/>
      </dsp:nvSpPr>
      <dsp:spPr>
        <a:xfrm>
          <a:off x="1330763" y="58775"/>
          <a:ext cx="4268012" cy="42680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hade val="85000"/>
                <a:satMod val="130000"/>
              </a:schemeClr>
            </a:gs>
            <a:gs pos="34000">
              <a:schemeClr val="accent2">
                <a:hueOff val="-1455363"/>
                <a:satOff val="-83928"/>
                <a:lumOff val="8628"/>
                <a:alphaOff val="0"/>
                <a:shade val="87000"/>
                <a:satMod val="125000"/>
              </a:schemeClr>
            </a:gs>
            <a:gs pos="70000">
              <a:schemeClr val="accent2">
                <a:hueOff val="-1455363"/>
                <a:satOff val="-83928"/>
                <a:lumOff val="862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9B773-6BDA-47EF-8997-4FEB1BBFFA62}">
      <dsp:nvSpPr>
        <dsp:cNvPr id="0" name=""/>
        <dsp:cNvSpPr/>
      </dsp:nvSpPr>
      <dsp:spPr>
        <a:xfrm>
          <a:off x="0" y="524565"/>
          <a:ext cx="1039367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31C676-6A03-4826-8C37-7F120539ABB7}">
      <dsp:nvSpPr>
        <dsp:cNvPr id="0" name=""/>
        <dsp:cNvSpPr/>
      </dsp:nvSpPr>
      <dsp:spPr>
        <a:xfrm>
          <a:off x="519684" y="52245"/>
          <a:ext cx="7275576" cy="944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999" tIns="0" rIns="27499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Monthly FAM Meetings</a:t>
          </a:r>
          <a:endParaRPr lang="en-P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798" y="98359"/>
        <a:ext cx="7183348" cy="852412"/>
      </dsp:txXfrm>
    </dsp:sp>
    <dsp:sp modelId="{A64C5788-D76B-4746-AAAF-AB4BB6131B09}">
      <dsp:nvSpPr>
        <dsp:cNvPr id="0" name=""/>
        <dsp:cNvSpPr/>
      </dsp:nvSpPr>
      <dsp:spPr>
        <a:xfrm>
          <a:off x="0" y="1976085"/>
          <a:ext cx="1039367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F2B278-EB5F-4515-BDE9-D5748AEBCA27}">
      <dsp:nvSpPr>
        <dsp:cNvPr id="0" name=""/>
        <dsp:cNvSpPr/>
      </dsp:nvSpPr>
      <dsp:spPr>
        <a:xfrm>
          <a:off x="519684" y="1503765"/>
          <a:ext cx="7275576" cy="94464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hade val="85000"/>
                <a:satMod val="130000"/>
              </a:schemeClr>
            </a:gs>
            <a:gs pos="34000">
              <a:schemeClr val="accent5">
                <a:hueOff val="-3379271"/>
                <a:satOff val="-8710"/>
                <a:lumOff val="-5883"/>
                <a:alphaOff val="0"/>
                <a:shade val="87000"/>
                <a:satMod val="125000"/>
              </a:schemeClr>
            </a:gs>
            <a:gs pos="70000">
              <a:schemeClr val="accent5">
                <a:hueOff val="-3379271"/>
                <a:satOff val="-8710"/>
                <a:lumOff val="-58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999" tIns="0" rIns="27499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Resident-Family Interventions</a:t>
          </a:r>
          <a:endParaRPr lang="en-P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798" y="1549879"/>
        <a:ext cx="7183348" cy="852412"/>
      </dsp:txXfrm>
    </dsp:sp>
    <dsp:sp modelId="{BB775C2D-D6D0-40CC-9D15-9B9CA3D0ADCB}">
      <dsp:nvSpPr>
        <dsp:cNvPr id="0" name=""/>
        <dsp:cNvSpPr/>
      </dsp:nvSpPr>
      <dsp:spPr>
        <a:xfrm>
          <a:off x="0" y="3427605"/>
          <a:ext cx="1039367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76DCED-2155-4998-9A7E-623D80E770FA}">
      <dsp:nvSpPr>
        <dsp:cNvPr id="0" name=""/>
        <dsp:cNvSpPr/>
      </dsp:nvSpPr>
      <dsp:spPr>
        <a:xfrm>
          <a:off x="519684" y="2955285"/>
          <a:ext cx="7275576" cy="9446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hade val="85000"/>
                <a:satMod val="130000"/>
              </a:schemeClr>
            </a:gs>
            <a:gs pos="34000">
              <a:schemeClr val="accent5">
                <a:hueOff val="-6758543"/>
                <a:satOff val="-17419"/>
                <a:lumOff val="-11765"/>
                <a:alphaOff val="0"/>
                <a:shade val="87000"/>
                <a:satMod val="125000"/>
              </a:schemeClr>
            </a:gs>
            <a:gs pos="70000">
              <a:schemeClr val="accent5">
                <a:hueOff val="-6758543"/>
                <a:satOff val="-17419"/>
                <a:lumOff val="-1176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999" tIns="0" rIns="27499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Aftercare Continuing Care Meetings</a:t>
          </a:r>
          <a:endParaRPr lang="en-PH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798" y="3001399"/>
        <a:ext cx="7183348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9F463-0709-41E8-90B1-031A79157E38}">
      <dsp:nvSpPr>
        <dsp:cNvPr id="0" name=""/>
        <dsp:cNvSpPr/>
      </dsp:nvSpPr>
      <dsp:spPr>
        <a:xfrm rot="5400000">
          <a:off x="-155426" y="158375"/>
          <a:ext cx="1036175" cy="7253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sp:txBody>
      <dsp:txXfrm rot="-5400000">
        <a:off x="1" y="365609"/>
        <a:ext cx="725322" cy="310853"/>
      </dsp:txXfrm>
    </dsp:sp>
    <dsp:sp modelId="{FF43757F-2F61-4F75-892D-335B00BABAE2}">
      <dsp:nvSpPr>
        <dsp:cNvPr id="0" name=""/>
        <dsp:cNvSpPr/>
      </dsp:nvSpPr>
      <dsp:spPr>
        <a:xfrm rot="5400000">
          <a:off x="4851727" y="-4123454"/>
          <a:ext cx="673868" cy="8926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COUNSELING</a:t>
          </a:r>
        </a:p>
      </dsp:txBody>
      <dsp:txXfrm rot="-5400000">
        <a:off x="725323" y="35846"/>
        <a:ext cx="8893781" cy="608076"/>
      </dsp:txXfrm>
    </dsp:sp>
    <dsp:sp modelId="{524DB109-8563-40A8-8980-FE3ADA6F8724}">
      <dsp:nvSpPr>
        <dsp:cNvPr id="0" name=""/>
        <dsp:cNvSpPr/>
      </dsp:nvSpPr>
      <dsp:spPr>
        <a:xfrm rot="5400000">
          <a:off x="-155426" y="1044561"/>
          <a:ext cx="1036175" cy="725322"/>
        </a:xfrm>
        <a:prstGeom prst="chevron">
          <a:avLst/>
        </a:prstGeom>
        <a:solidFill>
          <a:srgbClr val="C00000"/>
        </a:solidFill>
        <a:ln w="15875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 rot="-5400000">
        <a:off x="1" y="1251795"/>
        <a:ext cx="725322" cy="310853"/>
      </dsp:txXfrm>
    </dsp:sp>
    <dsp:sp modelId="{A1751AD5-6EE9-4E9E-989F-C98053C447E7}">
      <dsp:nvSpPr>
        <dsp:cNvPr id="0" name=""/>
        <dsp:cNvSpPr/>
      </dsp:nvSpPr>
      <dsp:spPr>
        <a:xfrm rot="5400000">
          <a:off x="4851904" y="-3237446"/>
          <a:ext cx="673514" cy="8926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RESIDENT &amp; FAMILY ENCOUNTER</a:t>
          </a:r>
        </a:p>
      </dsp:txBody>
      <dsp:txXfrm rot="-5400000">
        <a:off x="725323" y="922013"/>
        <a:ext cx="8893799" cy="607758"/>
      </dsp:txXfrm>
    </dsp:sp>
    <dsp:sp modelId="{9F42B824-6082-4658-B646-27F900336357}">
      <dsp:nvSpPr>
        <dsp:cNvPr id="0" name=""/>
        <dsp:cNvSpPr/>
      </dsp:nvSpPr>
      <dsp:spPr>
        <a:xfrm rot="5400000">
          <a:off x="-155426" y="1930746"/>
          <a:ext cx="1036175" cy="725322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 rot="-5400000">
        <a:off x="1" y="2137980"/>
        <a:ext cx="725322" cy="310853"/>
      </dsp:txXfrm>
    </dsp:sp>
    <dsp:sp modelId="{21412EFE-2EE2-49A6-ADEE-0BC432304703}">
      <dsp:nvSpPr>
        <dsp:cNvPr id="0" name=""/>
        <dsp:cNvSpPr/>
      </dsp:nvSpPr>
      <dsp:spPr>
        <a:xfrm rot="5400000">
          <a:off x="4851904" y="-2351261"/>
          <a:ext cx="673514" cy="8926677"/>
        </a:xfrm>
        <a:prstGeom prst="round2SameRect">
          <a:avLst/>
        </a:prstGeom>
        <a:noFill/>
        <a:ln w="15875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RESIDENT &amp; FAMILY DIALOGUES</a:t>
          </a:r>
        </a:p>
      </dsp:txBody>
      <dsp:txXfrm rot="-5400000">
        <a:off x="725323" y="1808198"/>
        <a:ext cx="8893799" cy="607758"/>
      </dsp:txXfrm>
    </dsp:sp>
    <dsp:sp modelId="{EDFC966C-036E-4492-A4C0-32B5633D5054}">
      <dsp:nvSpPr>
        <dsp:cNvPr id="0" name=""/>
        <dsp:cNvSpPr/>
      </dsp:nvSpPr>
      <dsp:spPr>
        <a:xfrm rot="5400000">
          <a:off x="-155426" y="2816932"/>
          <a:ext cx="1036175" cy="725322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sp:txBody>
      <dsp:txXfrm rot="-5400000">
        <a:off x="1" y="3024166"/>
        <a:ext cx="725322" cy="310853"/>
      </dsp:txXfrm>
    </dsp:sp>
    <dsp:sp modelId="{8D79B727-3D24-496E-8744-0CF3F6B26CD0}">
      <dsp:nvSpPr>
        <dsp:cNvPr id="0" name=""/>
        <dsp:cNvSpPr/>
      </dsp:nvSpPr>
      <dsp:spPr>
        <a:xfrm rot="5400000">
          <a:off x="4851904" y="-1465075"/>
          <a:ext cx="673514" cy="8926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DAY</a:t>
          </a:r>
        </a:p>
      </dsp:txBody>
      <dsp:txXfrm rot="-5400000">
        <a:off x="725323" y="2694384"/>
        <a:ext cx="8893799" cy="607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D5D68-8679-4B78-95BA-F63B789575AF}">
      <dsp:nvSpPr>
        <dsp:cNvPr id="0" name=""/>
        <dsp:cNvSpPr/>
      </dsp:nvSpPr>
      <dsp:spPr>
        <a:xfrm>
          <a:off x="0" y="0"/>
          <a:ext cx="3454189" cy="91440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Own-up to their behavior </a:t>
          </a:r>
        </a:p>
      </dsp:txBody>
      <dsp:txXfrm>
        <a:off x="457200" y="0"/>
        <a:ext cx="2539789" cy="914400"/>
      </dsp:txXfrm>
    </dsp:sp>
    <dsp:sp modelId="{89015C8A-303E-4DC2-8253-6AD5468461DE}">
      <dsp:nvSpPr>
        <dsp:cNvPr id="0" name=""/>
        <dsp:cNvSpPr/>
      </dsp:nvSpPr>
      <dsp:spPr>
        <a:xfrm>
          <a:off x="3111605" y="0"/>
          <a:ext cx="3454189" cy="914400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hade val="85000"/>
                <a:satMod val="130000"/>
              </a:schemeClr>
            </a:gs>
            <a:gs pos="34000">
              <a:schemeClr val="accent5">
                <a:hueOff val="-3379271"/>
                <a:satOff val="-8710"/>
                <a:lumOff val="-5883"/>
                <a:alphaOff val="0"/>
                <a:shade val="87000"/>
                <a:satMod val="125000"/>
              </a:schemeClr>
            </a:gs>
            <a:gs pos="70000">
              <a:schemeClr val="accent5">
                <a:hueOff val="-3379271"/>
                <a:satOff val="-8710"/>
                <a:lumOff val="-58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Clean their own mess</a:t>
          </a:r>
        </a:p>
      </dsp:txBody>
      <dsp:txXfrm>
        <a:off x="3568805" y="0"/>
        <a:ext cx="2539789" cy="914400"/>
      </dsp:txXfrm>
    </dsp:sp>
    <dsp:sp modelId="{5142D559-48E5-4A88-9E9D-62F52016BED8}">
      <dsp:nvSpPr>
        <dsp:cNvPr id="0" name=""/>
        <dsp:cNvSpPr/>
      </dsp:nvSpPr>
      <dsp:spPr>
        <a:xfrm>
          <a:off x="6220375" y="0"/>
          <a:ext cx="3454189" cy="914400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hade val="85000"/>
                <a:satMod val="130000"/>
              </a:schemeClr>
            </a:gs>
            <a:gs pos="34000">
              <a:schemeClr val="accent5">
                <a:hueOff val="-6758543"/>
                <a:satOff val="-17419"/>
                <a:lumOff val="-11765"/>
                <a:alphaOff val="0"/>
                <a:shade val="87000"/>
                <a:satMod val="125000"/>
              </a:schemeClr>
            </a:gs>
            <a:gs pos="70000">
              <a:schemeClr val="accent5">
                <a:hueOff val="-6758543"/>
                <a:satOff val="-17419"/>
                <a:lumOff val="-1176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 </a:t>
          </a:r>
          <a:b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their change</a:t>
          </a:r>
        </a:p>
      </dsp:txBody>
      <dsp:txXfrm>
        <a:off x="6677575" y="0"/>
        <a:ext cx="2539789" cy="914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46B03-74A0-438F-AD47-704F22AF3974}">
      <dsp:nvSpPr>
        <dsp:cNvPr id="0" name=""/>
        <dsp:cNvSpPr/>
      </dsp:nvSpPr>
      <dsp:spPr>
        <a:xfrm>
          <a:off x="0" y="651"/>
          <a:ext cx="11277600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5E6D10-EE0A-4307-98BA-AE2EC8DB9CEB}">
      <dsp:nvSpPr>
        <dsp:cNvPr id="0" name=""/>
        <dsp:cNvSpPr/>
      </dsp:nvSpPr>
      <dsp:spPr>
        <a:xfrm>
          <a:off x="0" y="651"/>
          <a:ext cx="11277600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80000" lvl="0" indent="-10800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Step 1: When families arrive, </a:t>
          </a:r>
          <a:r>
            <a:rPr lang="en-US" altLang="en-US" sz="2400" b="1" kern="1200" dirty="0">
              <a:effectLst/>
              <a:latin typeface="Arial Narrow" panose="020B0606020202030204" pitchFamily="34" charset="0"/>
            </a:rPr>
            <a:t>resident opens the main gate </a:t>
          </a: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of the facility and welcomes them. </a:t>
          </a:r>
          <a:endParaRPr lang="en-US" sz="2400" b="0" kern="1200" dirty="0">
            <a:effectLst/>
            <a:latin typeface="Arial Narrow" panose="020B0606020202030204" pitchFamily="34" charset="0"/>
          </a:endParaRPr>
        </a:p>
      </dsp:txBody>
      <dsp:txXfrm>
        <a:off x="0" y="651"/>
        <a:ext cx="11277600" cy="761813"/>
      </dsp:txXfrm>
    </dsp:sp>
    <dsp:sp modelId="{7198F5BD-14ED-4AF8-80F5-1025ACA16166}">
      <dsp:nvSpPr>
        <dsp:cNvPr id="0" name=""/>
        <dsp:cNvSpPr/>
      </dsp:nvSpPr>
      <dsp:spPr>
        <a:xfrm>
          <a:off x="0" y="762465"/>
          <a:ext cx="11277600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6667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6667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6667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6667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CD1318-89B1-4F51-B78D-C817CF4C87D0}">
      <dsp:nvSpPr>
        <dsp:cNvPr id="0" name=""/>
        <dsp:cNvSpPr/>
      </dsp:nvSpPr>
      <dsp:spPr>
        <a:xfrm>
          <a:off x="0" y="762465"/>
          <a:ext cx="11277600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Step 2: Family is </a:t>
          </a:r>
          <a:r>
            <a:rPr lang="en-US" altLang="en-US" sz="2400" b="1" kern="1200" dirty="0">
              <a:effectLst/>
              <a:latin typeface="Arial Narrow" panose="020B0606020202030204" pitchFamily="34" charset="0"/>
            </a:rPr>
            <a:t>briefed on the objectives </a:t>
          </a: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of the Family Day. </a:t>
          </a:r>
        </a:p>
      </dsp:txBody>
      <dsp:txXfrm>
        <a:off x="0" y="762465"/>
        <a:ext cx="11277600" cy="761813"/>
      </dsp:txXfrm>
    </dsp:sp>
    <dsp:sp modelId="{306D4F44-2F42-47D7-9D91-EC67CD2F715A}">
      <dsp:nvSpPr>
        <dsp:cNvPr id="0" name=""/>
        <dsp:cNvSpPr/>
      </dsp:nvSpPr>
      <dsp:spPr>
        <a:xfrm>
          <a:off x="0" y="1524279"/>
          <a:ext cx="11277600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13333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13333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C3A30D-B61D-443A-8204-871D8006C84E}">
      <dsp:nvSpPr>
        <dsp:cNvPr id="0" name=""/>
        <dsp:cNvSpPr/>
      </dsp:nvSpPr>
      <dsp:spPr>
        <a:xfrm>
          <a:off x="0" y="1524279"/>
          <a:ext cx="11277600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Step 3: A </a:t>
          </a:r>
          <a:r>
            <a:rPr lang="en-US" altLang="en-US" sz="2400" b="1" kern="1200" dirty="0">
              <a:effectLst/>
              <a:latin typeface="Arial Narrow" panose="020B0606020202030204" pitchFamily="34" charset="0"/>
            </a:rPr>
            <a:t>“positive” dialogue ensues </a:t>
          </a: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between the resident and his/her family.</a:t>
          </a:r>
        </a:p>
      </dsp:txBody>
      <dsp:txXfrm>
        <a:off x="0" y="1524279"/>
        <a:ext cx="11277600" cy="761813"/>
      </dsp:txXfrm>
    </dsp:sp>
    <dsp:sp modelId="{B4CFAEAF-158A-4D98-8F63-83E1B1270CFF}">
      <dsp:nvSpPr>
        <dsp:cNvPr id="0" name=""/>
        <dsp:cNvSpPr/>
      </dsp:nvSpPr>
      <dsp:spPr>
        <a:xfrm>
          <a:off x="0" y="2286093"/>
          <a:ext cx="11277600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C99EC-795E-46FF-9D8A-108D26E5C623}">
      <dsp:nvSpPr>
        <dsp:cNvPr id="0" name=""/>
        <dsp:cNvSpPr/>
      </dsp:nvSpPr>
      <dsp:spPr>
        <a:xfrm>
          <a:off x="0" y="2286093"/>
          <a:ext cx="11277600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Step 4: The resident is allowed to have </a:t>
          </a:r>
          <a:r>
            <a:rPr lang="en-US" altLang="en-US" sz="2400" b="1" kern="1200" dirty="0">
              <a:effectLst/>
              <a:latin typeface="Arial Narrow" panose="020B0606020202030204" pitchFamily="34" charset="0"/>
            </a:rPr>
            <a:t>lunch with his/her family </a:t>
          </a: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(food brought by the family).</a:t>
          </a:r>
        </a:p>
      </dsp:txBody>
      <dsp:txXfrm>
        <a:off x="0" y="2286093"/>
        <a:ext cx="11277600" cy="761813"/>
      </dsp:txXfrm>
    </dsp:sp>
    <dsp:sp modelId="{D6DB4BC2-647F-444C-8098-A33D47E2258A}">
      <dsp:nvSpPr>
        <dsp:cNvPr id="0" name=""/>
        <dsp:cNvSpPr/>
      </dsp:nvSpPr>
      <dsp:spPr>
        <a:xfrm>
          <a:off x="0" y="3047906"/>
          <a:ext cx="11277600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26667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26667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5CABE0-EE78-4D3B-A915-EE74EC996858}">
      <dsp:nvSpPr>
        <dsp:cNvPr id="0" name=""/>
        <dsp:cNvSpPr/>
      </dsp:nvSpPr>
      <dsp:spPr>
        <a:xfrm>
          <a:off x="0" y="3047906"/>
          <a:ext cx="11277600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Step 5: The resident takes family on a </a:t>
          </a:r>
          <a:r>
            <a:rPr lang="en-US" altLang="en-US" sz="2400" b="1" kern="1200" dirty="0">
              <a:effectLst/>
              <a:latin typeface="Arial Narrow" panose="020B0606020202030204" pitchFamily="34" charset="0"/>
            </a:rPr>
            <a:t>Tour of the TC Program </a:t>
          </a: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and explains work tasks. </a:t>
          </a:r>
        </a:p>
      </dsp:txBody>
      <dsp:txXfrm>
        <a:off x="0" y="3047906"/>
        <a:ext cx="11277600" cy="761813"/>
      </dsp:txXfrm>
    </dsp:sp>
    <dsp:sp modelId="{885AE81F-3F8D-4BD1-BBA4-2244A80F7A4C}">
      <dsp:nvSpPr>
        <dsp:cNvPr id="0" name=""/>
        <dsp:cNvSpPr/>
      </dsp:nvSpPr>
      <dsp:spPr>
        <a:xfrm>
          <a:off x="0" y="3809720"/>
          <a:ext cx="11277600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3333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33333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33333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3333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6DE69-A132-459B-BB92-408A089ACA63}">
      <dsp:nvSpPr>
        <dsp:cNvPr id="0" name=""/>
        <dsp:cNvSpPr/>
      </dsp:nvSpPr>
      <dsp:spPr>
        <a:xfrm>
          <a:off x="0" y="3809720"/>
          <a:ext cx="11277600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Step 6: The Family and TC Community share </a:t>
          </a:r>
          <a:r>
            <a:rPr lang="en-US" altLang="en-US" sz="2400" b="1" kern="1200" dirty="0">
              <a:effectLst/>
              <a:latin typeface="Arial Narrow" panose="020B0606020202030204" pitchFamily="34" charset="0"/>
            </a:rPr>
            <a:t>growing up moments </a:t>
          </a: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with the resident.</a:t>
          </a:r>
        </a:p>
      </dsp:txBody>
      <dsp:txXfrm>
        <a:off x="0" y="3809720"/>
        <a:ext cx="11277600" cy="761813"/>
      </dsp:txXfrm>
    </dsp:sp>
    <dsp:sp modelId="{30CE59BE-2B4A-45D7-84AC-D2442EFB1F36}">
      <dsp:nvSpPr>
        <dsp:cNvPr id="0" name=""/>
        <dsp:cNvSpPr/>
      </dsp:nvSpPr>
      <dsp:spPr>
        <a:xfrm>
          <a:off x="0" y="4571534"/>
          <a:ext cx="11277600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AB9653-9AA9-4D92-A137-FA28FC9792B8}">
      <dsp:nvSpPr>
        <dsp:cNvPr id="0" name=""/>
        <dsp:cNvSpPr/>
      </dsp:nvSpPr>
      <dsp:spPr>
        <a:xfrm>
          <a:off x="0" y="4571534"/>
          <a:ext cx="11277600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Step 7: The </a:t>
          </a:r>
          <a:r>
            <a:rPr lang="en-US" altLang="en-US" sz="2400" b="1" kern="1200" dirty="0">
              <a:effectLst/>
              <a:latin typeface="Arial Narrow" panose="020B0606020202030204" pitchFamily="34" charset="0"/>
            </a:rPr>
            <a:t>family and resident is debriefed</a:t>
          </a:r>
          <a:r>
            <a:rPr lang="en-US" altLang="en-US" sz="2400" b="0" kern="1200" dirty="0">
              <a:effectLst/>
              <a:latin typeface="Arial Narrow" panose="020B0606020202030204" pitchFamily="34" charset="0"/>
            </a:rPr>
            <a:t>. Family Day ends.</a:t>
          </a:r>
        </a:p>
      </dsp:txBody>
      <dsp:txXfrm>
        <a:off x="0" y="4571534"/>
        <a:ext cx="11277600" cy="761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FBB214B-D30A-4016-95C0-619B0E20C4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C160CE1-4F69-4DA6-A486-5A82F25290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245067A8-F0F6-4EAC-8ED3-525B123223B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C36A1F83-0937-4077-8C7C-F6A0BC9B3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CFC5300D-D339-4D69-ACE4-2641F4C35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B17C73-6548-4E10-8FEA-09EA9A3B50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D9C19-9ED3-4B24-BA11-00DF670FDA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093116-A87D-4A89-9EAD-0B1CE9E52C79}" type="datetimeFigureOut">
              <a:rPr lang="en-PH"/>
              <a:pPr>
                <a:defRPr/>
              </a:pPr>
              <a:t>17 Nov 2025</a:t>
            </a:fld>
            <a:endParaRPr lang="en-P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1C1C2DC-0385-44FE-AB09-AC98F7F43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C17598-E088-4207-960A-5A5643D6C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0795A-436B-4DF6-B8AC-BC70B6E0C2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B0CFE-2E69-4A78-9B60-80616DA39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11C9FF-10D5-44CA-91D8-3AFCB4B734A1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708980BC-2E28-412A-9BF4-22EB4B491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1DF74A64-8AA9-4A5A-99ED-553ABBC7A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PH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DF725903-41C4-4C58-AE42-68B334CAF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73526B-FEA9-4D5C-85AB-AC8EA54EB246}" type="slidenum">
              <a:rPr lang="en-PH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PH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047" y="2970888"/>
            <a:ext cx="103632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5507" y="4345231"/>
            <a:ext cx="85344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FF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31DFB-D9A0-4DE0-AD57-F7E4F52A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9AAFD6-8EA6-43AE-9C1F-FE6C4A724978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C7177-5E55-4E88-A65B-41EA9B91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9C401-386C-4AB6-A401-40E56F5B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D2A8FD-ABAE-4DB6-BEC7-AD93445B4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80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1B9CB-A3EB-4BF9-95E1-8ED3EF69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9AC343-25AA-42F6-8054-7D2DE521DDFB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47491-44A8-43FA-B03C-5152C0DA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E1EDA-D2E7-42A7-BAB9-A3A1E724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9D3977-0913-47A3-87AA-8F22BC98A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2C34E-51A3-4CAA-9C48-D2EC43C3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934392-42DD-4A8E-931E-07A4D52AB597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A2EA1-3FFF-4881-ACC0-77205E7E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0E950-35B1-4BBF-845C-A2CBD7CE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BABF82-2E54-4223-A4A8-2D0C7F81F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121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9F9B5-4514-4BF5-A6DF-E31E4F6D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2872B9-91A6-46A6-990E-9AE541F8DBD8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A1D29-84EA-4B3F-B21C-BBADB75A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0FDFB-54D3-4CDB-A101-E64A520C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8F6760-F728-4385-83EF-F9160E2AF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53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3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860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42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0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2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11/17/2025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97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22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18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80" y="527607"/>
            <a:ext cx="10972800" cy="53217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082" y="1291129"/>
            <a:ext cx="9162300" cy="519197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8DE1B-040D-44F6-B153-F672CF27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8B3FDF-4DDB-430D-8914-D3A6351835E2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F8FBE-CFD8-4AF2-8A78-AB90FB87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9C58-1DDB-4DD3-B5F9-F8B8FFFB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41376E-67B2-42AF-9F84-7F191F4CC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112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16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4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061" y="1443835"/>
            <a:ext cx="9354927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082" y="2207362"/>
            <a:ext cx="9354927" cy="351221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4FDCB-FE77-4234-9F64-8351CB2A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026683-B164-4AC0-9486-E2187BEF601C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BC235-D4B4-418D-9BBC-E5277FE2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8DC5D-0858-4CC4-97C0-A829137E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0C94B3-B360-4C12-AE9F-9ABBBF8C8C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72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5F1B8-44B1-40F3-ACDB-431B51750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3FB7A8-79A6-4E19-AA0C-E5F7664D88DD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4E1ED-F492-4105-B5F7-CDA027BF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A490E-9E7D-4BA5-BD58-105F9222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55F5EA-7BD7-48BD-BCC5-BEF8CC8AC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67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0269A-0CDA-483D-A4DF-80882050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2E4576-30DA-41B0-B6D1-C984AD99A7F3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4B3C7-F20F-4D45-BF6D-30F07805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7F529-560A-4C2C-8DFB-D8BC2238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10648D-DA37-467C-9289-71EAE38CD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47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82" y="527606"/>
            <a:ext cx="9569513" cy="5512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1901949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2531813"/>
            <a:ext cx="5386917" cy="3035059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609" y="1901949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609" y="2531813"/>
            <a:ext cx="5389033" cy="3035059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C3A77E-5CB1-4874-9064-82191C78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19E494-B5D0-447C-A641-29AB1147C0AB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0254D-B4DA-4856-AC68-6E75EB88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8783D8-E3B5-4F02-87CC-61AA4E58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9BD87D-634F-432A-9CD8-C24B5F560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3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B162C-2EB8-4A2F-8666-95939F8F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3DC66A-BE06-4508-8BC5-CB6C4F645D07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E8AF9-7AA4-46E2-B2DE-8C2B0C10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27233-FBA3-4116-842C-7A2AE31F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E49A1A-49E1-4C3A-9D2C-B15668AB4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8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C6D7F-A979-4724-A017-81652155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8FCB7B-5354-44B1-B13A-3D1DD3E989EA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E3EB8-3AA4-4015-8A96-0E2A8966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6C7E8-C675-46B9-960C-426B2316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F38BCE-9DEA-44FB-9D0F-4DB9C386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68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3379C-0A4A-4578-8613-F379941F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47F936-F830-497C-8C68-9A1965970914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AEFCA-6693-4F54-87FC-534149AF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5B2F9-8BD4-4EFE-94C0-AC8A8800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051E43-FC39-40CF-B14F-40B12124B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4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3CBE391-1B29-4AB3-B3C2-DB7775E9C0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BD79D74-97FC-4C54-910A-717FA205CE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D0EF0-EA7D-44FC-BC3F-749A71AD3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F2782E6-205A-4792-86CA-707D2A301884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20732-CD03-46C9-A725-FC316F4F2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703E0-FE28-4DF9-B8E8-AE3A3F287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E3CD6C-F53E-4AE4-9EBD-C7077025C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  <p:sldLayoutId id="2147484635" r:id="rId12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609585" algn="ctr" defTabSz="9143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1219170" algn="ctr" defTabSz="9143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828754" algn="ctr" defTabSz="9143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2438339" algn="ctr" defTabSz="9143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8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82619"/>
            <a:ext cx="10058400" cy="42864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>
            <a:cxnSpLocks/>
          </p:cNvCxnSpPr>
          <p:nvPr/>
        </p:nvCxnSpPr>
        <p:spPr>
          <a:xfrm>
            <a:off x="729762" y="1075302"/>
            <a:ext cx="1042591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56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179" y="639097"/>
            <a:ext cx="5885221" cy="3686015"/>
          </a:xfrm>
        </p:spPr>
        <p:txBody>
          <a:bodyPr>
            <a:normAutofit/>
          </a:bodyPr>
          <a:lstStyle/>
          <a:p>
            <a:r>
              <a:rPr lang="en-US" sz="6000" b="1" dirty="0"/>
              <a:t>The REAL Role of the Family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5830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WORKS AND WHAT DOESN’T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FE54A9-CAF8-46DC-907B-D04D137C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35" r="14035"/>
          <a:stretch/>
        </p:blipFill>
        <p:spPr>
          <a:xfrm>
            <a:off x="6657711" y="445261"/>
            <a:ext cx="5002744" cy="4636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F4D343-E455-4AB3-90DD-129E2A4E6346}"/>
              </a:ext>
            </a:extLst>
          </p:cNvPr>
          <p:cNvSpPr txBox="1"/>
          <p:nvPr/>
        </p:nvSpPr>
        <p:spPr>
          <a:xfrm>
            <a:off x="2267339" y="5617029"/>
            <a:ext cx="229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Martin Infante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President, SELF</a:t>
            </a: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9039A-D975-4C63-AD2D-616B0499D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79" y="5329707"/>
            <a:ext cx="1355929" cy="12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E0A8-A0DF-40B6-B09C-696DEFEE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Crucial that families…</a:t>
            </a:r>
            <a:endParaRPr lang="en-P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4" name="Content Placeholder 4">
            <a:extLst>
              <a:ext uri="{FF2B5EF4-FFF2-40B4-BE49-F238E27FC236}">
                <a16:creationId xmlns:a16="http://schemas.microsoft.com/office/drawing/2014/main" id="{65210B58-876C-477B-8F5C-3298F4BDC6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447800"/>
            <a:ext cx="10058400" cy="4724400"/>
          </a:xfrm>
        </p:spPr>
        <p:txBody>
          <a:bodyPr>
            <a:noAutofit/>
          </a:bodyPr>
          <a:lstStyle/>
          <a:p>
            <a:pPr marL="360000" indent="-360000" eaLnBrk="1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300" dirty="0"/>
              <a:t>Attend the monthly FAM meetings and </a:t>
            </a:r>
            <a:r>
              <a:rPr lang="en-US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PARTICIPATE </a:t>
            </a:r>
            <a:r>
              <a:rPr lang="en-US" altLang="en-US" sz="2300" dirty="0"/>
              <a:t>in the </a:t>
            </a:r>
            <a:r>
              <a:rPr lang="en-US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Therapy Group Sessions </a:t>
            </a:r>
            <a:r>
              <a:rPr lang="en-US" altLang="en-US" sz="2300" dirty="0"/>
              <a:t>offered by the program.</a:t>
            </a:r>
          </a:p>
          <a:p>
            <a:pPr marL="360000" indent="-360000" eaLnBrk="1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300" dirty="0"/>
              <a:t>Strive to become </a:t>
            </a:r>
            <a:r>
              <a:rPr lang="en-US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ONE-MINDED </a:t>
            </a:r>
            <a:r>
              <a:rPr lang="en-US" altLang="en-US" sz="2300" dirty="0"/>
              <a:t>with the program and </a:t>
            </a:r>
            <a:r>
              <a:rPr lang="en-US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 </a:t>
            </a:r>
            <a:r>
              <a:rPr lang="en-US" altLang="en-US" sz="2300" dirty="0"/>
              <a:t>in the staff.</a:t>
            </a:r>
          </a:p>
          <a:p>
            <a:pPr marL="360000" indent="-360000" eaLnBrk="1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&amp; understand </a:t>
            </a:r>
            <a:r>
              <a:rPr lang="en-US" altLang="en-US" sz="2300" dirty="0"/>
              <a:t>the healing process of the TC by engaging </a:t>
            </a:r>
            <a:br>
              <a:rPr lang="en-US" altLang="en-US" sz="2300" dirty="0"/>
            </a:br>
            <a:r>
              <a:rPr lang="en-US" altLang="en-US" sz="2300" dirty="0"/>
              <a:t>in the prescribed </a:t>
            </a:r>
            <a:r>
              <a:rPr lang="en-US" altLang="en-US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SESSIONS</a:t>
            </a:r>
            <a:r>
              <a:rPr lang="en-US" altLang="en-US" sz="2300" dirty="0"/>
              <a:t>.</a:t>
            </a:r>
          </a:p>
          <a:p>
            <a:pPr marL="360000" indent="-360000" eaLnBrk="1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300" dirty="0"/>
              <a:t>Use the </a:t>
            </a:r>
            <a:r>
              <a:rPr lang="en-US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RESIDENT-FAMILY RECONCILIATION GROUPS </a:t>
            </a:r>
            <a:r>
              <a:rPr lang="en-US" altLang="en-US" sz="2300" dirty="0"/>
              <a:t>to help settle issues.</a:t>
            </a:r>
          </a:p>
          <a:p>
            <a:pPr marL="360000" indent="-360000" eaLnBrk="1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300" dirty="0"/>
              <a:t>Discover their </a:t>
            </a:r>
            <a:r>
              <a:rPr lang="en-US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CODEPENDENT BEHAVIORS </a:t>
            </a:r>
            <a:r>
              <a:rPr lang="en-US" altLang="en-US" sz="2300" dirty="0"/>
              <a:t>and begin their own process </a:t>
            </a:r>
            <a:br>
              <a:rPr lang="en-US" altLang="en-US" sz="2300" dirty="0"/>
            </a:br>
            <a:r>
              <a:rPr lang="en-US" altLang="en-US" sz="2300" dirty="0"/>
              <a:t>of recovery from codependency.</a:t>
            </a:r>
          </a:p>
          <a:p>
            <a:pPr marL="360000" indent="-360000" eaLnBrk="1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300" dirty="0"/>
              <a:t>Be steadfast in letting their loved ones </a:t>
            </a:r>
            <a:r>
              <a:rPr lang="en-US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 the program</a:t>
            </a:r>
            <a:r>
              <a:rPr lang="en-US" altLang="en-US" sz="23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25F7AF4F-F9FF-4FDB-83C9-1FC285C3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P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Codependents can do?</a:t>
            </a:r>
          </a:p>
        </p:txBody>
      </p:sp>
      <p:sp>
        <p:nvSpPr>
          <p:cNvPr id="52227" name="Content Placeholder 4">
            <a:extLst>
              <a:ext uri="{FF2B5EF4-FFF2-40B4-BE49-F238E27FC236}">
                <a16:creationId xmlns:a16="http://schemas.microsoft.com/office/drawing/2014/main" id="{27DD5DBB-366C-47ED-9713-640C352E95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371600"/>
            <a:ext cx="9936480" cy="4800600"/>
          </a:xfrm>
        </p:spPr>
        <p:txBody>
          <a:bodyPr>
            <a:normAutofit lnSpcReduction="10000"/>
          </a:bodyPr>
          <a:lstStyle/>
          <a:p>
            <a:pPr marL="360000" indent="-360000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/>
              <a:t>Recognize their own ACCOUNTABILITY in the family issues.</a:t>
            </a:r>
          </a:p>
          <a:p>
            <a:pPr marL="360000" indent="-360000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/>
              <a:t>Resolve feelings of GUILT about rearing child improperly.</a:t>
            </a:r>
          </a:p>
          <a:p>
            <a:pPr marL="360000" indent="-360000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/>
              <a:t>Become aware of SELF-DEFEATING attitudes and behavior.</a:t>
            </a:r>
          </a:p>
          <a:p>
            <a:pPr marL="360000" indent="-3600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/>
              <a:t>Become open to THERAPEUTIC INTERVENTIONS.</a:t>
            </a:r>
          </a:p>
          <a:p>
            <a:pPr marL="360000" indent="-360000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/>
              <a:t>Strive to develop SELF-EMPOWERMENT skills.</a:t>
            </a:r>
          </a:p>
          <a:p>
            <a:pPr marL="360000" indent="-360000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/>
              <a:t>Learn the TOUGH LOVE method of the TC.</a:t>
            </a:r>
          </a:p>
          <a:p>
            <a:pPr marL="360000" indent="-360000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/>
              <a:t>SHIFT away from the EGO and find MEANING in life.</a:t>
            </a:r>
          </a:p>
          <a:p>
            <a:pPr marL="360000" indent="-360000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800" dirty="0"/>
              <a:t>LET the dependent grow.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13DD3-5DD0-45DB-ADAB-DFE93CDF1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16981"/>
          <a:stretch/>
        </p:blipFill>
        <p:spPr>
          <a:xfrm>
            <a:off x="9144000" y="2819400"/>
            <a:ext cx="3048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BE1FE3B-23B1-4BEB-9DF2-A4054D27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12901"/>
            <a:ext cx="4953000" cy="23494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P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SELF FAMILY EMPOWERMENT PROGRAM</a:t>
            </a:r>
            <a:br>
              <a:rPr lang="en-P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P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1988" name="Picture 5" descr="Family Trust Walk (2).jpg">
            <a:extLst>
              <a:ext uri="{FF2B5EF4-FFF2-40B4-BE49-F238E27FC236}">
                <a16:creationId xmlns:a16="http://schemas.microsoft.com/office/drawing/2014/main" id="{A5955C00-2C67-4C1E-B2F6-79D5249E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42" y="1600201"/>
            <a:ext cx="546525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D39789-A4F7-40BA-BB3E-B07582ACE4A6}"/>
              </a:ext>
            </a:extLst>
          </p:cNvPr>
          <p:cNvSpPr txBox="1"/>
          <p:nvPr/>
        </p:nvSpPr>
        <p:spPr>
          <a:xfrm>
            <a:off x="762000" y="39624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CONCEPT, STRUCTURE AND MECHANICS</a:t>
            </a:r>
            <a:endParaRPr lang="en-PH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125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CAA6-5BA7-4B97-82C5-53D845E4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6604"/>
            <a:ext cx="10393680" cy="78605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THREE COMPONENTS of the SELF Family Empowerment Program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568FA3-EAD2-48B1-9E77-A076D1903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767693"/>
              </p:ext>
            </p:extLst>
          </p:nvPr>
        </p:nvGraphicFramePr>
        <p:xfrm>
          <a:off x="762000" y="1582738"/>
          <a:ext cx="10393680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32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C0BA38FF-100B-4359-814C-0FD4067C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6604"/>
            <a:ext cx="10393680" cy="786058"/>
          </a:xfrm>
        </p:spPr>
        <p:txBody>
          <a:bodyPr/>
          <a:lstStyle/>
          <a:p>
            <a:pPr eaLnBrk="1" hangingPunct="1">
              <a:defRPr/>
            </a:pPr>
            <a:r>
              <a:rPr lang="en-P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Monthly FAM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1895E8-0D89-41D3-B945-73A805CAB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85256"/>
            <a:ext cx="9359110" cy="47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0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5763A09-9A1E-45AA-896C-3DEAF4B7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the FAM?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33EC539F-A9B9-49D9-9E16-196E199697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9860280" cy="4724399"/>
          </a:xfrm>
        </p:spPr>
        <p:txBody>
          <a:bodyPr>
            <a:normAutofit/>
          </a:bodyPr>
          <a:lstStyle/>
          <a:p>
            <a:pPr marL="360000" indent="-360000" eaLnBrk="1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2400" dirty="0"/>
              <a:t>The Family Association Meeting (FAM) is a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ACTIVITY FOR ALL FAMILIES </a:t>
            </a:r>
            <a:r>
              <a:rPr lang="en-US" altLang="en-US" sz="2400" dirty="0"/>
              <a:t>and is held every first Saturday of the month.</a:t>
            </a:r>
          </a:p>
          <a:p>
            <a:pPr marL="360000" indent="-360000" eaLnBrk="1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2400" dirty="0"/>
              <a:t>The FAM is a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SERVICE </a:t>
            </a:r>
            <a:r>
              <a:rPr lang="en-US" altLang="en-US" sz="2400" dirty="0"/>
              <a:t>vital to all family members as it addresses the phenomenon of codependency. </a:t>
            </a:r>
          </a:p>
          <a:p>
            <a:pPr marL="360000" indent="-360000" eaLnBrk="1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2400" dirty="0"/>
              <a:t>The meetings provide the following services:</a:t>
            </a:r>
          </a:p>
          <a:p>
            <a:pPr marL="725760" lvl="3" indent="-36000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200" i="1" dirty="0"/>
              <a:t>Consultation on Resident Monthly Progress Reports</a:t>
            </a:r>
          </a:p>
          <a:p>
            <a:pPr marL="725760" lvl="3" indent="-36000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200" i="1" dirty="0"/>
              <a:t>Seminars on the TC, Personal Growth and Recovery</a:t>
            </a:r>
          </a:p>
          <a:p>
            <a:pPr marL="725760" lvl="3" indent="-36000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200" i="1" dirty="0"/>
              <a:t>Family Group Therapy Sessions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2EFC2AE-F510-4E4C-9453-3E945B553A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345549"/>
              </p:ext>
            </p:extLst>
          </p:nvPr>
        </p:nvGraphicFramePr>
        <p:xfrm>
          <a:off x="8158886" y="3428999"/>
          <a:ext cx="4033113" cy="297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Acrobat Document" r:id="rId3" imgW="29717764" imgH="21945600" progId="Acrobat.Document.11">
                  <p:embed/>
                </p:oleObj>
              </mc:Choice>
              <mc:Fallback>
                <p:oleObj name="Acrobat Document" r:id="rId3" imgW="29717764" imgH="21945600" progId="Acrobat.Document.1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AC00C42-522C-44FF-9FA2-247B4B5D75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8886" y="3428999"/>
                        <a:ext cx="4033113" cy="2978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8500-37C7-4765-8344-0D362D1F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8605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Objectives</a:t>
            </a:r>
            <a:endParaRPr lang="en-P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8F799-F8CD-4894-831B-44C24DD4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2619"/>
            <a:ext cx="9784080" cy="428647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i="1" dirty="0"/>
              <a:t>To develop a better understanding of the true </a:t>
            </a:r>
            <a:br>
              <a:rPr lang="en-US" sz="2800" i="1" dirty="0"/>
            </a:br>
            <a:r>
              <a:rPr lang="en-US" sz="2800" b="1" i="1" dirty="0"/>
              <a:t>“Nature of the Beast” </a:t>
            </a:r>
            <a:r>
              <a:rPr lang="en-US" sz="2800" i="1" dirty="0"/>
              <a:t>(dependency).</a:t>
            </a:r>
          </a:p>
          <a:p>
            <a:pPr marL="514350" indent="-51435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i="1" dirty="0"/>
              <a:t>To gain an appreciation of </a:t>
            </a:r>
            <a:r>
              <a:rPr lang="en-US" sz="2800" b="1" i="1" dirty="0"/>
              <a:t>“Why we do what we do”</a:t>
            </a:r>
            <a:r>
              <a:rPr lang="en-US" sz="2800" i="1" dirty="0"/>
              <a:t> </a:t>
            </a:r>
            <a:br>
              <a:rPr lang="en-US" sz="2800" i="1" dirty="0"/>
            </a:br>
            <a:r>
              <a:rPr lang="en-US" sz="2800" i="1" dirty="0"/>
              <a:t>in the TC program.</a:t>
            </a:r>
          </a:p>
          <a:p>
            <a:pPr marL="514350" indent="-51435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i="1" dirty="0"/>
              <a:t>To understand the REAL </a:t>
            </a:r>
            <a:r>
              <a:rPr lang="en-US" sz="2800" b="1" i="1" dirty="0"/>
              <a:t>“Role of the families” </a:t>
            </a:r>
            <a:r>
              <a:rPr lang="en-US" sz="2800" i="1" dirty="0"/>
              <a:t>during </a:t>
            </a:r>
            <a:br>
              <a:rPr lang="en-US" sz="2800" i="1" dirty="0"/>
            </a:br>
            <a:r>
              <a:rPr lang="en-US" sz="2800" i="1" dirty="0"/>
              <a:t>and after the treatment and rehabilitation process.</a:t>
            </a:r>
          </a:p>
        </p:txBody>
      </p:sp>
    </p:spTree>
    <p:extLst>
      <p:ext uri="{BB962C8B-B14F-4D97-AF65-F5344CB8AC3E}">
        <p14:creationId xmlns:p14="http://schemas.microsoft.com/office/powerpoint/2010/main" val="1594760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C0BA38FF-100B-4359-814C-0FD4067CA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P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FAM offers </a:t>
            </a:r>
          </a:p>
        </p:txBody>
      </p:sp>
      <p:sp>
        <p:nvSpPr>
          <p:cNvPr id="18435" name="Content Placeholder 4">
            <a:extLst>
              <a:ext uri="{FF2B5EF4-FFF2-40B4-BE49-F238E27FC236}">
                <a16:creationId xmlns:a16="http://schemas.microsoft.com/office/drawing/2014/main" id="{B5F67729-E147-425F-AFC6-8907A1D0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71600"/>
            <a:ext cx="9860280" cy="4800599"/>
          </a:xfrm>
        </p:spPr>
        <p:txBody>
          <a:bodyPr>
            <a:normAutofit/>
          </a:bodyPr>
          <a:lstStyle/>
          <a:p>
            <a:pPr marL="360000" indent="-360000" eaLnBrk="1" hangingPunct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A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SYSTEM </a:t>
            </a:r>
            <a:r>
              <a:rPr lang="en-US" altLang="en-US" sz="2400" dirty="0"/>
              <a:t>that </a:t>
            </a:r>
            <a:r>
              <a:rPr lang="en-US" altLang="en-US" sz="2400" b="1" dirty="0"/>
              <a:t>seeks to educate families </a:t>
            </a:r>
            <a:r>
              <a:rPr lang="en-US" altLang="en-US" sz="2400" dirty="0"/>
              <a:t>on the realities and </a:t>
            </a:r>
            <a:br>
              <a:rPr lang="en-US" altLang="en-US" sz="2400" dirty="0"/>
            </a:br>
            <a:r>
              <a:rPr lang="en-US" altLang="en-US" sz="2400" dirty="0"/>
              <a:t>dysfunction of codependency.</a:t>
            </a:r>
          </a:p>
          <a:p>
            <a:pPr marL="360000" indent="-360000" eaLnBrk="1" hangingPunct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A program that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EMPOWERS FAMILIES </a:t>
            </a:r>
            <a:r>
              <a:rPr lang="en-US" altLang="en-US" sz="2400" dirty="0"/>
              <a:t>to change their own lives and get into their own “recovery” from codependency.</a:t>
            </a:r>
          </a:p>
          <a:p>
            <a:pPr marL="360000" indent="-3600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An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 </a:t>
            </a:r>
            <a:r>
              <a:rPr lang="en-US" sz="2400" dirty="0"/>
              <a:t>to view the dependency issue in the family as a blessing and a means </a:t>
            </a:r>
            <a:r>
              <a:rPr lang="en-US" sz="2400" b="1" dirty="0"/>
              <a:t>to renew bonds</a:t>
            </a:r>
            <a:r>
              <a:rPr lang="en-US" sz="2400" dirty="0"/>
              <a:t>.</a:t>
            </a:r>
          </a:p>
          <a:p>
            <a:pPr marL="360000" indent="-360000" eaLnBrk="1" hangingPunct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A chance to identify and establish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FAMILY OPERATING SYSTEMS </a:t>
            </a:r>
            <a:r>
              <a:rPr lang="en-US" sz="2400" dirty="0"/>
              <a:t>that foster family unity and growth.</a:t>
            </a:r>
          </a:p>
          <a:p>
            <a:pPr marL="360000" indent="-3600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An invitation to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AWAKENING </a:t>
            </a:r>
            <a:r>
              <a:rPr lang="en-US" altLang="en-US" sz="2400" dirty="0"/>
              <a:t>and renewal.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3D7F-A772-48C7-B3E8-D7E28A61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The Resident - Family Interventions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8D72A632-7500-4737-9348-293E2133E8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295401"/>
            <a:ext cx="10058400" cy="838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series of services provided to initiate the healing process </a:t>
            </a:r>
            <a:b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residents and their families.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0B5803-95B2-47D5-AE30-B7526BF79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430445"/>
              </p:ext>
            </p:extLst>
          </p:nvPr>
        </p:nvGraphicFramePr>
        <p:xfrm>
          <a:off x="1092200" y="2438400"/>
          <a:ext cx="9652000" cy="3700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A26CF601-BF41-4BF0-8041-045DE62D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Family Counseling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A7192-2CCC-4344-8F91-F5613EF0B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Counseling sessions for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members ONLY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880101" indent="-51435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To guide them in getting in touch with their </a:t>
            </a:r>
            <a:r>
              <a:rPr lang="en-US" sz="2400" b="1" dirty="0"/>
              <a:t>INNER FEELINGS</a:t>
            </a:r>
            <a:r>
              <a:rPr lang="en-US" sz="2400" dirty="0"/>
              <a:t>.</a:t>
            </a:r>
          </a:p>
          <a:p>
            <a:pPr marL="880101" indent="-514350" eaLnBrk="1" fontAlgn="auto" hangingPunct="1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To enlighten them on the </a:t>
            </a:r>
            <a:r>
              <a:rPr lang="en-US" sz="2400" b="1" dirty="0"/>
              <a:t>CLINICAL &amp; TC APPROACH </a:t>
            </a:r>
            <a:r>
              <a:rPr lang="en-US" sz="2400" dirty="0"/>
              <a:t>of the program.</a:t>
            </a:r>
          </a:p>
          <a:p>
            <a:pPr marL="880101" indent="-514350" eaLnBrk="1" fontAlgn="auto" hangingPunct="1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To explain the </a:t>
            </a:r>
            <a:r>
              <a:rPr lang="en-US" sz="2400" b="1" dirty="0"/>
              <a:t>BEHAVIORAL DYNAMICS </a:t>
            </a:r>
            <a:r>
              <a:rPr lang="en-US" sz="2400" dirty="0"/>
              <a:t>of a resident in treatment.</a:t>
            </a:r>
          </a:p>
          <a:p>
            <a:pPr marL="880101" indent="-514350" eaLnBrk="1" fontAlgn="auto" hangingPunct="1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To prepare them for their first </a:t>
            </a:r>
            <a:r>
              <a:rPr lang="en-US" sz="2400" b="1" dirty="0"/>
              <a:t>RECONCILIATION GROUP </a:t>
            </a:r>
            <a:r>
              <a:rPr lang="en-US" sz="2400" dirty="0"/>
              <a:t>with the resident.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A574-AE44-4F03-80B4-A47F8FE4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6604"/>
            <a:ext cx="10241280" cy="791082"/>
          </a:xfrm>
        </p:spPr>
        <p:txBody>
          <a:bodyPr>
            <a:normAutofit/>
          </a:bodyPr>
          <a:lstStyle/>
          <a:p>
            <a:r>
              <a:rPr lang="en-US" sz="3600" dirty="0"/>
              <a:t>Background</a:t>
            </a:r>
            <a:endParaRPr lang="en-P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8F799-F8CD-4894-831B-44C24DD4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48273"/>
            <a:ext cx="10088880" cy="4954556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In the Philippines (and most parts of Asia), </a:t>
            </a:r>
            <a:r>
              <a:rPr lang="en-US" sz="2600" b="1" dirty="0"/>
              <a:t>FAMILIES admit their </a:t>
            </a:r>
            <a:br>
              <a:rPr lang="en-US" sz="2600" b="1" dirty="0"/>
            </a:br>
            <a:r>
              <a:rPr lang="en-US" sz="2600" b="1" dirty="0"/>
              <a:t>loved ones </a:t>
            </a:r>
            <a:r>
              <a:rPr lang="en-US" sz="2600" dirty="0"/>
              <a:t>into treatment. 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In private facilities, </a:t>
            </a:r>
            <a:r>
              <a:rPr lang="en-US" sz="2600" b="1"/>
              <a:t>families have </a:t>
            </a:r>
            <a:r>
              <a:rPr lang="en-US" sz="2600" b="1" dirty="0"/>
              <a:t>the right to pull out </a:t>
            </a:r>
            <a:r>
              <a:rPr lang="en-US" sz="2600" dirty="0"/>
              <a:t>the resident as they see fit.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b="1" dirty="0"/>
              <a:t>Most of the residents </a:t>
            </a:r>
            <a:r>
              <a:rPr lang="en-US" sz="2600" dirty="0"/>
              <a:t>return to their family homes after treatment.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Because of this, it became essential to develop an effective </a:t>
            </a:r>
            <a:br>
              <a:rPr lang="en-US" sz="2600" dirty="0"/>
            </a:br>
            <a:r>
              <a:rPr lang="en-US" sz="2600" b="1" dirty="0"/>
              <a:t>Family Program </a:t>
            </a:r>
            <a:r>
              <a:rPr lang="en-US" sz="2600" dirty="0"/>
              <a:t>that could support a resident’s recovery process.</a:t>
            </a:r>
          </a:p>
        </p:txBody>
      </p:sp>
    </p:spTree>
    <p:extLst>
      <p:ext uri="{BB962C8B-B14F-4D97-AF65-F5344CB8AC3E}">
        <p14:creationId xmlns:p14="http://schemas.microsoft.com/office/powerpoint/2010/main" val="965684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21084CEA-5873-4987-AB9C-B5B7B934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Resident &amp; Family Encounter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D874FB25-5DA9-4E5D-A0F8-C48271DFE2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371601"/>
            <a:ext cx="9936480" cy="335279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en-US" altLang="en-US" sz="2400" dirty="0"/>
              <a:t>A critical RECONCILIATION GROUP between the residents and their families, as this is their first encounter with the resident after admission. </a:t>
            </a:r>
          </a:p>
          <a:p>
            <a:pPr marL="887413" lvl="1" indent="-487363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altLang="en-US" sz="2400" i="1" dirty="0"/>
              <a:t>To clarify 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</a:t>
            </a:r>
            <a:r>
              <a:rPr lang="en-US" altLang="en-US" sz="2400" i="1" dirty="0"/>
              <a:t>that are being made by the resident.</a:t>
            </a:r>
          </a:p>
          <a:p>
            <a:pPr marL="887413" lvl="1" indent="-487363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altLang="en-US" sz="2400" i="1" dirty="0"/>
              <a:t>To 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PAST DESTRUCTIVE EVENTS </a:t>
            </a:r>
            <a:r>
              <a:rPr lang="en-US" altLang="en-US" sz="2400" i="1" dirty="0"/>
              <a:t>that will validate the need for treatment.</a:t>
            </a:r>
          </a:p>
          <a:p>
            <a:pPr marL="887413" lvl="1" indent="-487363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altLang="en-US" sz="2400" i="1" dirty="0"/>
              <a:t>To confront 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 ERRORS</a:t>
            </a:r>
            <a:r>
              <a:rPr lang="en-US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i="1" dirty="0"/>
              <a:t>that hold back the resident's progress.</a:t>
            </a:r>
          </a:p>
          <a:p>
            <a:pPr marL="887413" lvl="1" indent="-487363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altLang="en-US" sz="2400" i="1" dirty="0"/>
              <a:t>To allow residents to seek </a:t>
            </a: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RESOLUTIONS </a:t>
            </a:r>
            <a:r>
              <a:rPr lang="en-US" altLang="en-US" sz="2400" i="1" dirty="0"/>
              <a:t>on some issues.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A355E-ADEC-4CA1-AA38-CFE087814656}"/>
              </a:ext>
            </a:extLst>
          </p:cNvPr>
          <p:cNvSpPr txBox="1"/>
          <p:nvPr/>
        </p:nvSpPr>
        <p:spPr>
          <a:xfrm>
            <a:off x="1143000" y="4953000"/>
            <a:ext cx="10591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NOTE: More such interventions may be requested in the course of the program as newfound conflicts arise.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4327C0B8-819B-4535-A2B6-AAFC0083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The Family Dialogue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C638789-A97B-43A1-AF86-35F3E1AEA8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371600"/>
            <a:ext cx="10058400" cy="50292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/>
              <a:t>At this stage (around 3 months), residents are ready to:</a:t>
            </a:r>
          </a:p>
          <a:p>
            <a:pPr marL="0" indent="0" eaLnBrk="1" hangingPunct="1">
              <a:buFontTx/>
              <a:buNone/>
            </a:pPr>
            <a:endParaRPr lang="en-US" altLang="en-US" sz="2400" dirty="0"/>
          </a:p>
          <a:p>
            <a:pPr marL="0" indent="0" eaLnBrk="1" hangingPunct="1">
              <a:buFontTx/>
              <a:buNone/>
            </a:pPr>
            <a:endParaRPr lang="en-US" altLang="en-US" sz="2400" dirty="0"/>
          </a:p>
          <a:p>
            <a:pPr marL="0" indent="0" eaLnBrk="1" hangingPunct="1">
              <a:buFontTx/>
              <a:buNone/>
            </a:pPr>
            <a:r>
              <a:rPr lang="en-US" altLang="en-US" sz="2400" dirty="0"/>
              <a:t>Family members are likewise expected to be open to resolve conflicts. The Family Dialogue promotes the following:</a:t>
            </a:r>
          </a:p>
          <a:p>
            <a:pPr marL="857250" lvl="1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2800" i="1" dirty="0">
                <a:solidFill>
                  <a:srgbClr val="0070C0"/>
                </a:solidFill>
              </a:rPr>
              <a:t>Allow residents to initiate further resolution on some issues.</a:t>
            </a:r>
          </a:p>
          <a:p>
            <a:pPr marL="857250" lvl="1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2800" i="1" dirty="0">
                <a:solidFill>
                  <a:srgbClr val="0070C0"/>
                </a:solidFill>
              </a:rPr>
              <a:t>Discuss family dynamics and suggest improvements. </a:t>
            </a:r>
          </a:p>
          <a:p>
            <a:pPr marL="857250" lvl="1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2800" i="1" dirty="0">
                <a:solidFill>
                  <a:srgbClr val="0070C0"/>
                </a:solidFill>
              </a:rPr>
              <a:t>Promote openness in the discussion of family issues.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887626-7EF0-4618-998B-484835431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509845"/>
              </p:ext>
            </p:extLst>
          </p:nvPr>
        </p:nvGraphicFramePr>
        <p:xfrm>
          <a:off x="1143000" y="2057400"/>
          <a:ext cx="9677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4B6A6382-F392-4CEA-82EA-2E07D37F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The Family Day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F317DE01-FA16-4CB2-AE47-6F7D345FF3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371600"/>
            <a:ext cx="10058400" cy="4497493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en-US" altLang="en-US" sz="2300" dirty="0"/>
              <a:t>After passing the </a:t>
            </a:r>
            <a:r>
              <a:rPr lang="en-US" altLang="en-US" sz="2300" b="1" dirty="0"/>
              <a:t>CASE DEFENSE INTERVIEW, </a:t>
            </a:r>
            <a:r>
              <a:rPr lang="en-US" altLang="en-US" sz="2300" dirty="0"/>
              <a:t>the resident is entitled to a FAMILY DAY where family members visit the facility to enjoy the following activities:</a:t>
            </a:r>
          </a:p>
          <a:p>
            <a:pPr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70C0"/>
                </a:solidFill>
              </a:rPr>
              <a:t>To celebrate their first sober family festivity.</a:t>
            </a:r>
          </a:p>
          <a:p>
            <a:pPr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70C0"/>
                </a:solidFill>
              </a:rPr>
              <a:t>To introduce the resident’s family to the TC community.</a:t>
            </a:r>
          </a:p>
          <a:p>
            <a:pPr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0070C0"/>
                </a:solidFill>
              </a:rPr>
              <a:t>To exchange growing up moments.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1">
            <a:extLst>
              <a:ext uri="{FF2B5EF4-FFF2-40B4-BE49-F238E27FC236}">
                <a16:creationId xmlns:a16="http://schemas.microsoft.com/office/drawing/2014/main" id="{587D70AD-5949-4C92-B511-9D16FFD24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83723"/>
            <a:ext cx="10058400" cy="78605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7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Typical Schedule of a FAMILY DAY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5AE75B80-4976-4BE3-8ADA-B791D6665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8013" indent="-608013" eaLnBrk="1" hangingPunct="1">
              <a:buFont typeface="Calibri Light" panose="020F0302020204030204" pitchFamily="34" charset="0"/>
              <a:buAutoNum type="arabicPeriod"/>
            </a:pPr>
            <a:endParaRPr lang="en-US" altLang="en-US" sz="2400"/>
          </a:p>
          <a:p>
            <a:pPr marL="608013" indent="-608013" eaLnBrk="1" hangingPunct="1">
              <a:buFont typeface="Calibri Light" panose="020F0302020204030204" pitchFamily="34" charset="0"/>
              <a:buAutoNum type="arabicPeriod"/>
            </a:pPr>
            <a:endParaRPr lang="en-US" altLang="en-US" sz="240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BE56BC8-9EE6-43F7-8A3B-5386A9220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179691"/>
              </p:ext>
            </p:extLst>
          </p:nvPr>
        </p:nvGraphicFramePr>
        <p:xfrm>
          <a:off x="487680" y="1066800"/>
          <a:ext cx="11277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D92DDBF-9702-45E4-B68B-6141B91A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6604"/>
            <a:ext cx="10393680" cy="786058"/>
          </a:xfrm>
        </p:spPr>
        <p:txBody>
          <a:bodyPr>
            <a:normAutofit/>
          </a:bodyPr>
          <a:lstStyle/>
          <a:p>
            <a:r>
              <a:rPr lang="en-P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Hallmark of this Model</a:t>
            </a:r>
            <a:endParaRPr lang="en-US" altLang="en-US" sz="4000" dirty="0"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728B5E-2A96-4793-AE2F-32537C943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24000"/>
            <a:ext cx="4648200" cy="4495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CRUCIAL decisions on the resident are made </a:t>
            </a:r>
            <a:b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when the family is on board.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3C534-0878-4983-91C2-CD1054EBF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7937" r="9722" b="5025"/>
          <a:stretch/>
        </p:blipFill>
        <p:spPr>
          <a:xfrm>
            <a:off x="5867400" y="1371600"/>
            <a:ext cx="5867400" cy="483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9119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B634-BC74-401B-939C-D09970153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1363" y="2374900"/>
            <a:ext cx="5984875" cy="1830388"/>
          </a:xfrm>
        </p:spPr>
        <p:txBody>
          <a:bodyPr rtlCol="0">
            <a:noAutofit/>
          </a:bodyPr>
          <a:lstStyle/>
          <a:p>
            <a:pPr algn="ctr" defTabSz="914377" eaLnBrk="1" fontAlgn="auto" hangingPunct="1">
              <a:spcAft>
                <a:spcPts val="0"/>
              </a:spcAft>
              <a:defRPr/>
            </a:pPr>
            <a:r>
              <a:rPr lang="en-PH" b="1" dirty="0"/>
              <a:t>SELF AFTERCARE </a:t>
            </a:r>
            <a:br>
              <a:rPr lang="en-PH" b="1" dirty="0"/>
            </a:br>
            <a:r>
              <a:rPr lang="en-PH" b="1" dirty="0"/>
              <a:t>CONTINUING CARE MEETING</a:t>
            </a:r>
            <a:endParaRPr lang="en-US" dirty="0"/>
          </a:p>
        </p:txBody>
      </p:sp>
      <p:sp>
        <p:nvSpPr>
          <p:cNvPr id="57347" name="Subtitle 2">
            <a:extLst>
              <a:ext uri="{FF2B5EF4-FFF2-40B4-BE49-F238E27FC236}">
                <a16:creationId xmlns:a16="http://schemas.microsoft.com/office/drawing/2014/main" id="{07CE0782-8060-44EF-B2E7-45542FEB2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8063" y="4038600"/>
            <a:ext cx="5711825" cy="611188"/>
          </a:xfrm>
        </p:spPr>
        <p:txBody>
          <a:bodyPr>
            <a:noAutofit/>
          </a:bodyPr>
          <a:lstStyle/>
          <a:p>
            <a:pPr algn="ctr" defTabSz="914377" eaLnBrk="1" hangingPunct="1">
              <a:defRPr/>
            </a:pPr>
            <a:r>
              <a:rPr lang="en-PH" altLang="en-US" sz="2800" dirty="0"/>
              <a:t>Establishing Teamwork Between Aftercare Residents and Their Families</a:t>
            </a:r>
            <a:endParaRPr lang="en-US" alt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8BB9DB-4D29-46E8-8CC2-80401213253B}"/>
              </a:ext>
            </a:extLst>
          </p:cNvPr>
          <p:cNvSpPr txBox="1">
            <a:spLocks/>
          </p:cNvSpPr>
          <p:nvPr/>
        </p:nvSpPr>
        <p:spPr>
          <a:xfrm>
            <a:off x="7010400" y="1541463"/>
            <a:ext cx="497840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/>
          </a:bodyPr>
          <a:lstStyle>
            <a:lvl1pPr algn="r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 fontAlgn="auto">
              <a:spcAft>
                <a:spcPts val="0"/>
              </a:spcAft>
              <a:defRPr/>
            </a:pPr>
            <a:r>
              <a:rPr lang="en-US" sz="4267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ACCM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02839B8F-0D51-4288-B581-E4C8C4C2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0" y="374650"/>
            <a:ext cx="83820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000" dirty="0"/>
              <a:t>What is the ACCM?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7664D510-EB91-4EDD-8783-96C5A61CD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1397000"/>
            <a:ext cx="9118600" cy="5086350"/>
          </a:xfrm>
        </p:spPr>
        <p:txBody>
          <a:bodyPr/>
          <a:lstStyle/>
          <a:p>
            <a:pPr marL="360000" indent="-360000" defTabSz="914377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r>
              <a:rPr lang="en-PH" altLang="en-US" sz="3200" b="1" dirty="0">
                <a:solidFill>
                  <a:schemeClr val="tx1"/>
                </a:solidFill>
              </a:rPr>
              <a:t>Aftercare Continuum of Care Meeting (ACCM) </a:t>
            </a:r>
          </a:p>
          <a:p>
            <a:pPr marL="360000" indent="-360000" defTabSz="914377">
              <a:spcBef>
                <a:spcPts val="1600"/>
              </a:spcBef>
              <a:buFont typeface="Wingdings" panose="05000000000000000000" pitchFamily="2" charset="2"/>
              <a:buChar char="ü"/>
              <a:defRPr/>
            </a:pPr>
            <a:r>
              <a:rPr lang="en-PH" sz="3200" dirty="0">
                <a:solidFill>
                  <a:schemeClr val="tx1"/>
                </a:solidFill>
              </a:rPr>
              <a:t>A 6-month activity for both Aftercare Residents and their FAMILIES </a:t>
            </a:r>
            <a:r>
              <a:rPr lang="en-PH" altLang="en-US" sz="3200" dirty="0">
                <a:solidFill>
                  <a:schemeClr val="tx1"/>
                </a:solidFill>
              </a:rPr>
              <a:t>held once a month. </a:t>
            </a:r>
          </a:p>
          <a:p>
            <a:pPr marL="360000" indent="-360000" defTabSz="914377">
              <a:spcBef>
                <a:spcPts val="1600"/>
              </a:spcBef>
              <a:buFont typeface="Wingdings" panose="05000000000000000000" pitchFamily="2" charset="2"/>
              <a:buChar char="ü"/>
              <a:defRPr/>
            </a:pPr>
            <a:r>
              <a:rPr lang="en-PH" altLang="en-US" sz="3200" dirty="0">
                <a:solidFill>
                  <a:schemeClr val="tx1"/>
                </a:solidFill>
              </a:rPr>
              <a:t>A “one-stop-shop” service for all Aftercare Residents and their Families. </a:t>
            </a:r>
          </a:p>
          <a:p>
            <a:pPr marL="360000" indent="-360000" defTabSz="914377">
              <a:spcBef>
                <a:spcPts val="1600"/>
              </a:spcBef>
              <a:buFont typeface="Wingdings" panose="05000000000000000000" pitchFamily="2" charset="2"/>
              <a:buChar char="ü"/>
              <a:defRPr/>
            </a:pPr>
            <a:r>
              <a:rPr lang="en-PH" sz="3200" dirty="0">
                <a:solidFill>
                  <a:schemeClr val="tx1"/>
                </a:solidFill>
              </a:rPr>
              <a:t>An EXCLUSIVE program for AC residents of the same batch or year.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35AC2A6A-2490-4B30-AD3D-A054B1EA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0" y="374650"/>
            <a:ext cx="83820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000"/>
              <a:t>OBJECTIVES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93DDAED3-7763-41B9-868A-E9FA583B7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450" y="1443038"/>
            <a:ext cx="9161463" cy="5040312"/>
          </a:xfrm>
        </p:spPr>
        <p:txBody>
          <a:bodyPr/>
          <a:lstStyle/>
          <a:p>
            <a:pPr marL="741363" indent="-741363">
              <a:spcBef>
                <a:spcPts val="1600"/>
              </a:spcBef>
              <a:buFont typeface="Calibri" panose="020F0502020204030204" pitchFamily="34" charset="0"/>
              <a:buAutoNum type="arabicPeriod"/>
            </a:pPr>
            <a:r>
              <a:rPr lang="en-PH" altLang="en-US" sz="3200" i="1" dirty="0">
                <a:solidFill>
                  <a:schemeClr val="tx1"/>
                </a:solidFill>
              </a:rPr>
              <a:t>To monitor resident adherence to AC planned structures and activities.</a:t>
            </a:r>
            <a:endParaRPr lang="en-US" altLang="en-US" sz="3200" i="1" dirty="0">
              <a:solidFill>
                <a:schemeClr val="tx1"/>
              </a:solidFill>
            </a:endParaRPr>
          </a:p>
          <a:p>
            <a:pPr marL="741363" indent="-741363">
              <a:spcBef>
                <a:spcPts val="1600"/>
              </a:spcBef>
              <a:buFont typeface="Calibri" panose="020F0502020204030204" pitchFamily="34" charset="0"/>
              <a:buAutoNum type="arabicPeriod"/>
            </a:pPr>
            <a:r>
              <a:rPr lang="en-PH" altLang="en-US" sz="3200" i="1" dirty="0">
                <a:solidFill>
                  <a:schemeClr val="tx1"/>
                </a:solidFill>
              </a:rPr>
              <a:t>To provide Family Team Building education to the AC resident and their families.</a:t>
            </a:r>
            <a:endParaRPr lang="en-US" altLang="en-US" sz="3200" i="1" dirty="0">
              <a:solidFill>
                <a:schemeClr val="tx1"/>
              </a:solidFill>
            </a:endParaRPr>
          </a:p>
          <a:p>
            <a:pPr marL="741363" indent="-741363">
              <a:spcBef>
                <a:spcPts val="1600"/>
              </a:spcBef>
              <a:buFont typeface="Calibri" panose="020F0502020204030204" pitchFamily="34" charset="0"/>
              <a:buAutoNum type="arabicPeriod"/>
            </a:pPr>
            <a:r>
              <a:rPr lang="en-PH" altLang="en-US" sz="3200" i="1" dirty="0">
                <a:solidFill>
                  <a:schemeClr val="tx1"/>
                </a:solidFill>
              </a:rPr>
              <a:t>To engage in an INTERACTIVE feedback where all stakeholders are able to express and resolve issues pertaining to the AC resident’s process.</a:t>
            </a:r>
            <a:endParaRPr lang="en-US" altLang="en-US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>
            <a:extLst>
              <a:ext uri="{FF2B5EF4-FFF2-40B4-BE49-F238E27FC236}">
                <a16:creationId xmlns:a16="http://schemas.microsoft.com/office/drawing/2014/main" id="{0B19C849-AD8E-41E8-9E40-57586070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Closing</a:t>
            </a:r>
          </a:p>
        </p:txBody>
      </p:sp>
      <p:sp>
        <p:nvSpPr>
          <p:cNvPr id="66563" name="Content Placeholder 4">
            <a:extLst>
              <a:ext uri="{FF2B5EF4-FFF2-40B4-BE49-F238E27FC236}">
                <a16:creationId xmlns:a16="http://schemas.microsoft.com/office/drawing/2014/main" id="{E6578505-177D-44D7-A6E3-4A9EFC834E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10012680" cy="4421293"/>
          </a:xfrm>
        </p:spPr>
        <p:txBody>
          <a:bodyPr>
            <a:noAutofit/>
          </a:bodyPr>
          <a:lstStyle/>
          <a:p>
            <a:pPr marL="360000" lvl="1" indent="-360000" eaLnBrk="1" hangingPunct="1">
              <a:spcBef>
                <a:spcPts val="2400"/>
              </a:spcBef>
              <a:buFontTx/>
              <a:buNone/>
            </a:pPr>
            <a:r>
              <a:rPr lang="en-US" altLang="en-US" sz="3000" b="1" dirty="0"/>
              <a:t>We tell families that…</a:t>
            </a:r>
            <a:r>
              <a:rPr lang="en-US" altLang="en-US" sz="3000" dirty="0"/>
              <a:t> </a:t>
            </a:r>
          </a:p>
          <a:p>
            <a:pPr marL="360000" lvl="1" indent="-360000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sz="3000" dirty="0"/>
              <a:t> </a:t>
            </a:r>
            <a:r>
              <a:rPr lang="en-US" altLang="en-US" sz="2800" dirty="0"/>
              <a:t>While necessarily long, REHAB WILL END too.</a:t>
            </a:r>
          </a:p>
          <a:p>
            <a:pPr marL="360000" lvl="1" indent="-360000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sz="2800" dirty="0"/>
              <a:t> Your loved one will INEVITABLY return to you.</a:t>
            </a:r>
          </a:p>
          <a:p>
            <a:pPr marL="360000" lvl="1" indent="-360000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sz="2800" dirty="0"/>
              <a:t> Expect CHALLENGES. It’s part of recovery.</a:t>
            </a:r>
          </a:p>
          <a:p>
            <a:pPr marL="360000" lvl="1" indent="-360000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sz="2800" dirty="0"/>
              <a:t> Like any dependency, YOU TOO CAN RELAPSE.</a:t>
            </a:r>
          </a:p>
          <a:p>
            <a:pPr marL="360000" lvl="1" indent="-360000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sz="2800" dirty="0"/>
              <a:t> Its okay! Just get back on the “HORSE OF RECOVERY.”</a:t>
            </a:r>
          </a:p>
          <a:p>
            <a:pPr marL="360000" lvl="1" indent="-360000" eaLnBrk="1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sz="2800" dirty="0"/>
              <a:t> It works IF YOU WORK IT!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DCB5-3A27-4B3F-8386-419F7B7EF2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200" y="1676400"/>
            <a:ext cx="9525000" cy="4192588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to forgive, hard to forget, always afraid!</a:t>
            </a:r>
          </a:p>
          <a:p>
            <a:pPr marL="0" indent="0" algn="ctr">
              <a:buNone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Tony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Gelormino</a:t>
            </a:r>
            <a:endParaRPr lang="en-PH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B09A0-CAB5-4ADB-A572-1B511FDF9D61}"/>
              </a:ext>
            </a:extLst>
          </p:cNvPr>
          <p:cNvSpPr txBox="1"/>
          <p:nvPr/>
        </p:nvSpPr>
        <p:spPr>
          <a:xfrm>
            <a:off x="609600" y="3810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 aphorism for families</a:t>
            </a:r>
            <a:endParaRPr lang="en-PH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297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>
            <a:extLst>
              <a:ext uri="{FF2B5EF4-FFF2-40B4-BE49-F238E27FC236}">
                <a16:creationId xmlns:a16="http://schemas.microsoft.com/office/drawing/2014/main" id="{04AA8F46-9EC1-4EAE-9638-817E17535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6604"/>
            <a:ext cx="10393680" cy="78605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43011" name="Content Placeholder 4">
            <a:extLst>
              <a:ext uri="{FF2B5EF4-FFF2-40B4-BE49-F238E27FC236}">
                <a16:creationId xmlns:a16="http://schemas.microsoft.com/office/drawing/2014/main" id="{F6F9821C-9934-4097-A76A-2D48F5B62C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9860280" cy="4421293"/>
          </a:xfrm>
        </p:spPr>
        <p:txBody>
          <a:bodyPr/>
          <a:lstStyle/>
          <a:p>
            <a:pPr marL="360000" indent="-360000"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/>
              <a:t>The hallmark of the SELF TC approach is its insistence that the </a:t>
            </a:r>
            <a:r>
              <a:rPr lang="en-US" altLang="en-US" sz="2400" b="1" dirty="0"/>
              <a:t>ENTIRE FAMILY </a:t>
            </a:r>
            <a:r>
              <a:rPr lang="en-US" altLang="en-US" sz="2400" dirty="0"/>
              <a:t>participate in the healing process. </a:t>
            </a:r>
          </a:p>
          <a:p>
            <a:pPr marL="360000" indent="-360000"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/>
              <a:t>Addressing both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dependency and co-dependency </a:t>
            </a:r>
            <a:r>
              <a:rPr lang="en-US" altLang="en-US" sz="2400" dirty="0"/>
              <a:t>is a bid to start a synergistic process that promotes EFFECTIVE RELATIONSHIPS between residents and their families. </a:t>
            </a:r>
          </a:p>
          <a:p>
            <a:pPr marL="360000" indent="-360000"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/>
              <a:t>This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inter-dependence</a:t>
            </a:r>
            <a:r>
              <a:rPr lang="en-US" altLang="en-US" sz="2400" dirty="0"/>
              <a:t> allows each to rely on EACH OTHER’S STRENGTH. </a:t>
            </a:r>
          </a:p>
          <a:p>
            <a:pPr marL="360000" indent="-360000"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/>
              <a:t>The establishment of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 from codependency </a:t>
            </a:r>
            <a:r>
              <a:rPr lang="en-US" altLang="en-US" sz="2400" dirty="0"/>
              <a:t>can influence positive changes in the </a:t>
            </a:r>
            <a:r>
              <a:rPr lang="en-US" altLang="en-US" sz="2400" b="1" dirty="0"/>
              <a:t>FAMILY SYSTEM </a:t>
            </a:r>
            <a:r>
              <a:rPr lang="en-US" altLang="en-US" sz="2400" dirty="0"/>
              <a:t>which can almost promise success in the recovery of the dependent. </a:t>
            </a:r>
          </a:p>
        </p:txBody>
      </p:sp>
    </p:spTree>
    <p:extLst>
      <p:ext uri="{BB962C8B-B14F-4D97-AF65-F5344CB8AC3E}">
        <p14:creationId xmlns:p14="http://schemas.microsoft.com/office/powerpoint/2010/main" val="222124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A5811-007E-463E-9A8B-FE17B91C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84" y="286604"/>
            <a:ext cx="10413896" cy="791082"/>
          </a:xfrm>
        </p:spPr>
        <p:txBody>
          <a:bodyPr>
            <a:normAutofit/>
          </a:bodyPr>
          <a:lstStyle/>
          <a:p>
            <a:r>
              <a:rPr lang="en-US" sz="3600" dirty="0"/>
              <a:t>Basic Facts</a:t>
            </a:r>
            <a:endParaRPr lang="en-PH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8F799-F8CD-4894-831B-44C24DD4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01" y="1295400"/>
            <a:ext cx="10362579" cy="4952999"/>
          </a:xfrm>
        </p:spPr>
        <p:txBody>
          <a:bodyPr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Relapse is part of Recovery </a:t>
            </a:r>
            <a:r>
              <a:rPr lang="en-US" sz="2300" b="1" dirty="0"/>
              <a:t>-- </a:t>
            </a:r>
            <a:r>
              <a:rPr lang="en-US" sz="2300" dirty="0"/>
              <a:t>The dependent needs a reasonably long program with various phases to address their </a:t>
            </a:r>
            <a:r>
              <a:rPr lang="en-US" sz="2300" b="1" dirty="0"/>
              <a:t>“natural tendencies to relapse.”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</a:rPr>
              <a:t>Properly addressed, </a:t>
            </a:r>
            <a:r>
              <a:rPr lang="en-US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relapse can be a good teacher </a:t>
            </a:r>
            <a:r>
              <a:rPr lang="en-US" sz="2300" dirty="0">
                <a:solidFill>
                  <a:schemeClr val="tx1"/>
                </a:solidFill>
              </a:rPr>
              <a:t>towards the next effort </a:t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to attain recovery.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&amp; Psychiatric Intervention </a:t>
            </a:r>
            <a:r>
              <a:rPr lang="en-US" sz="2300" dirty="0"/>
              <a:t>is an essential “partner” of the Behavior Modification process of the TC approach. 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Empowerment </a:t>
            </a:r>
            <a:r>
              <a:rPr lang="en-US" sz="2300" dirty="0"/>
              <a:t>is crucial when coping with their loved ones during and after treatment.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Development </a:t>
            </a:r>
            <a:r>
              <a:rPr lang="en-US" sz="2300" dirty="0"/>
              <a:t>is the only guarantee for permanent success. That’s why SELF addresses the Whole Person in its Value Formation approach that emphasizes </a:t>
            </a:r>
            <a:r>
              <a:rPr lang="en-US" sz="2300" b="1" dirty="0">
                <a:solidFill>
                  <a:srgbClr val="C00000"/>
                </a:solidFill>
              </a:rPr>
              <a:t>RIGHT LIVING</a:t>
            </a:r>
            <a:r>
              <a:rPr lang="en-US" sz="2300" dirty="0"/>
              <a:t>.</a:t>
            </a:r>
            <a:endParaRPr lang="en-PH" sz="2300" dirty="0"/>
          </a:p>
        </p:txBody>
      </p:sp>
    </p:spTree>
    <p:extLst>
      <p:ext uri="{BB962C8B-B14F-4D97-AF65-F5344CB8AC3E}">
        <p14:creationId xmlns:p14="http://schemas.microsoft.com/office/powerpoint/2010/main" val="341779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7F32D71-7266-416E-8DD1-9E2FCAA3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2133600"/>
            <a:ext cx="5364480" cy="213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P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 are THREE Players in the Recovery Process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9380AA7-E72E-4736-801E-2BB9E0871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340781"/>
              </p:ext>
            </p:extLst>
          </p:nvPr>
        </p:nvGraphicFramePr>
        <p:xfrm>
          <a:off x="-152400" y="1219200"/>
          <a:ext cx="7086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id="{58CA2F51-BADC-4A7E-9E58-AB0CCD55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 The RESIDENT </a:t>
            </a:r>
          </a:p>
        </p:txBody>
      </p:sp>
      <p:sp>
        <p:nvSpPr>
          <p:cNvPr id="45059" name="Content Placeholder 4">
            <a:extLst>
              <a:ext uri="{FF2B5EF4-FFF2-40B4-BE49-F238E27FC236}">
                <a16:creationId xmlns:a16="http://schemas.microsoft.com/office/drawing/2014/main" id="{26CE92C1-347E-4709-9777-D571F8C94D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582619"/>
            <a:ext cx="9936480" cy="428647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PH" altLang="en-US" sz="2800" dirty="0"/>
              <a:t> The KEY PLAYER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PH" altLang="en-US" sz="2800" dirty="0"/>
              <a:t> Can be MOTIVATED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PH" altLang="en-US" sz="2800" dirty="0"/>
              <a:t> Ultimately Makes the DECISION to change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PH" altLang="en-US" sz="2800" dirty="0"/>
              <a:t> Has a FEELING disorder and can relapse.</a:t>
            </a:r>
          </a:p>
        </p:txBody>
      </p:sp>
      <p:pic>
        <p:nvPicPr>
          <p:cNvPr id="45060" name="Picture 5" descr="C:\Users\Martin Infante\AppData\Local\Microsoft\Windows\Temporary Internet Files\Content.IE5\N14XFCL6\MP900442705[1].jpg">
            <a:extLst>
              <a:ext uri="{FF2B5EF4-FFF2-40B4-BE49-F238E27FC236}">
                <a16:creationId xmlns:a16="http://schemas.microsoft.com/office/drawing/2014/main" id="{61F68872-3E3F-4B77-9108-E1AECEF6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0" y="2895600"/>
            <a:ext cx="21113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B143F3-141E-4BB1-B08E-4AF7BBDA372A}"/>
              </a:ext>
            </a:extLst>
          </p:cNvPr>
          <p:cNvSpPr txBox="1"/>
          <p:nvPr/>
        </p:nvSpPr>
        <p:spPr bwMode="auto">
          <a:xfrm>
            <a:off x="1905000" y="4597400"/>
            <a:ext cx="74056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en-P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can only bring a horse to the water...</a:t>
            </a:r>
            <a:br>
              <a:rPr lang="en-P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P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drinking is up to the horse”</a:t>
            </a:r>
          </a:p>
          <a:p>
            <a:pPr algn="ctr">
              <a:defRPr/>
            </a:pPr>
            <a:endParaRPr lang="en-US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D43F015-DD2A-4F15-9E58-734016C19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86604"/>
            <a:ext cx="10393680" cy="78605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of a Dependent</a:t>
            </a:r>
          </a:p>
        </p:txBody>
      </p:sp>
      <p:sp>
        <p:nvSpPr>
          <p:cNvPr id="97283" name="Content Placeholder 3">
            <a:extLst>
              <a:ext uri="{FF2B5EF4-FFF2-40B4-BE49-F238E27FC236}">
                <a16:creationId xmlns:a16="http://schemas.microsoft.com/office/drawing/2014/main" id="{287424D0-6C7A-4113-A642-CD5FC34F9D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285762"/>
            <a:ext cx="9479280" cy="4810237"/>
          </a:xfrm>
        </p:spPr>
        <p:txBody>
          <a:bodyPr>
            <a:noAutofit/>
          </a:bodyPr>
          <a:lstStyle/>
          <a:p>
            <a:pPr marL="457200" indent="-457200" eaLnBrk="1" hangingPunct="1">
              <a:spcBef>
                <a:spcPts val="1200"/>
              </a:spcBef>
              <a:buFontTx/>
              <a:buAutoNum type="arabicPeriod"/>
            </a:pPr>
            <a:r>
              <a:rPr lang="en-US" altLang="en-US" sz="2400" dirty="0"/>
              <a:t>NO LIMITS &amp; BOUNDARIES</a:t>
            </a:r>
          </a:p>
          <a:p>
            <a:pPr marL="457200" indent="-457200" eaLnBrk="1" hangingPunct="1">
              <a:spcBef>
                <a:spcPts val="1200"/>
              </a:spcBef>
              <a:buFontTx/>
              <a:buAutoNum type="arabicPeriod"/>
            </a:pPr>
            <a:r>
              <a:rPr lang="en-US" altLang="en-US" sz="2400" dirty="0"/>
              <a:t>EXPERT LIAR </a:t>
            </a:r>
          </a:p>
          <a:p>
            <a:pPr marL="457200" indent="-457200" eaLnBrk="1" hangingPunct="1">
              <a:spcBef>
                <a:spcPts val="1200"/>
              </a:spcBef>
              <a:buFont typeface="Impact" panose="020B0806030902050204" pitchFamily="34" charset="0"/>
              <a:buAutoNum type="arabicPeriod"/>
            </a:pPr>
            <a:r>
              <a:rPr lang="en-US" altLang="en-US" sz="2400" dirty="0"/>
              <a:t>EXPERT MANIPULATOR</a:t>
            </a:r>
          </a:p>
          <a:p>
            <a:pPr marL="457200" indent="-457200" eaLnBrk="1" hangingPunct="1">
              <a:spcBef>
                <a:spcPts val="1200"/>
              </a:spcBef>
              <a:buFont typeface="Impact" panose="020B0806030902050204" pitchFamily="34" charset="0"/>
              <a:buAutoNum type="arabicPeriod"/>
            </a:pPr>
            <a:r>
              <a:rPr lang="en-US" altLang="en-US" sz="2400" dirty="0"/>
              <a:t>FALSE SENSE OF SECURITY (low self-esteem)</a:t>
            </a:r>
          </a:p>
          <a:p>
            <a:pPr marL="457200" indent="-457200" eaLnBrk="1" hangingPunct="1">
              <a:spcBef>
                <a:spcPts val="1200"/>
              </a:spcBef>
              <a:buFont typeface="Impact" panose="020B0806030902050204" pitchFamily="34" charset="0"/>
              <a:buAutoNum type="arabicPeriod"/>
            </a:pPr>
            <a:r>
              <a:rPr lang="en-US" altLang="en-US" sz="2400" dirty="0"/>
              <a:t>IMPULSIVE (low frustration tolerance)</a:t>
            </a:r>
          </a:p>
          <a:p>
            <a:pPr marL="457200" indent="-457200" eaLnBrk="1" hangingPunct="1">
              <a:spcBef>
                <a:spcPts val="1200"/>
              </a:spcBef>
              <a:buFont typeface="Impact" panose="020B0806030902050204" pitchFamily="34" charset="0"/>
              <a:buAutoNum type="arabicPeriod"/>
            </a:pPr>
            <a:r>
              <a:rPr lang="en-US" altLang="en-US" sz="2400" dirty="0"/>
              <a:t>RELATIONSHIP DEPENDENT (underdeveloped notion of friendship)</a:t>
            </a:r>
          </a:p>
          <a:p>
            <a:pPr marL="457200" indent="-457200" eaLnBrk="1" hangingPunct="1">
              <a:spcBef>
                <a:spcPts val="1200"/>
              </a:spcBef>
              <a:buFont typeface="Impact" panose="020B0806030902050204" pitchFamily="34" charset="0"/>
              <a:buAutoNum type="arabicPeriod"/>
            </a:pPr>
            <a:r>
              <a:rPr lang="en-US" altLang="en-US" sz="2400" dirty="0"/>
              <a:t>ALIENATED (reversed sleeping patterns)</a:t>
            </a:r>
          </a:p>
          <a:p>
            <a:pPr marL="457200" indent="-457200" eaLnBrk="1" hangingPunct="1">
              <a:spcBef>
                <a:spcPts val="1200"/>
              </a:spcBef>
              <a:buFont typeface="Impact" panose="020B0806030902050204" pitchFamily="34" charset="0"/>
              <a:buAutoNum type="arabicPeriod"/>
            </a:pPr>
            <a:r>
              <a:rPr lang="en-US" altLang="en-US" sz="2400" dirty="0"/>
              <a:t>Comes from a DYSFUNCTIONAL FAMILY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C87F3-F485-4E29-8A42-F1145020E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96" y="292954"/>
            <a:ext cx="3911080" cy="260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>
            <a:extLst>
              <a:ext uri="{FF2B5EF4-FFF2-40B4-BE49-F238E27FC236}">
                <a16:creationId xmlns:a16="http://schemas.microsoft.com/office/drawing/2014/main" id="{2E03DECB-1BB5-4684-9DC2-427830256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2" t="4884" r="-1"/>
          <a:stretch/>
        </p:blipFill>
        <p:spPr bwMode="auto">
          <a:xfrm>
            <a:off x="6172200" y="1561785"/>
            <a:ext cx="5486400" cy="4534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195" name="Title 3">
            <a:extLst>
              <a:ext uri="{FF2B5EF4-FFF2-40B4-BE49-F238E27FC236}">
                <a16:creationId xmlns:a16="http://schemas.microsoft.com/office/drawing/2014/main" id="{8678981F-36DA-4606-B59C-B0F9A1CE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dirty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 The PROGRAM</a:t>
            </a:r>
          </a:p>
        </p:txBody>
      </p:sp>
      <p:sp>
        <p:nvSpPr>
          <p:cNvPr id="47108" name="Content Placeholder 4">
            <a:extLst>
              <a:ext uri="{FF2B5EF4-FFF2-40B4-BE49-F238E27FC236}">
                <a16:creationId xmlns:a16="http://schemas.microsoft.com/office/drawing/2014/main" id="{23F19F2C-80CD-48E7-B1CC-119A4B81AC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371600"/>
            <a:ext cx="9784080" cy="4952999"/>
          </a:xfrm>
        </p:spPr>
        <p:txBody>
          <a:bodyPr>
            <a:normAutofit fontScale="92500" lnSpcReduction="10000"/>
          </a:bodyPr>
          <a:lstStyle/>
          <a:p>
            <a:pPr marL="360000" indent="-36000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Therapeutic Community Approach</a:t>
            </a:r>
          </a:p>
          <a:p>
            <a:pPr marL="360000" indent="-36000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Strict yet Caring Environment</a:t>
            </a:r>
          </a:p>
          <a:p>
            <a:pPr marL="360000" indent="-36000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Trained &amp; Dedicated Staff</a:t>
            </a:r>
          </a:p>
          <a:p>
            <a:pPr marL="360000" indent="-36000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Inspiring Role Models</a:t>
            </a:r>
          </a:p>
          <a:p>
            <a:pPr marL="360000" indent="-36000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Conducive Facility</a:t>
            </a:r>
          </a:p>
          <a:p>
            <a:pPr marL="360000" indent="-36000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Well-defined Program Structure </a:t>
            </a:r>
          </a:p>
          <a:p>
            <a:pPr marL="360000" indent="-36000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Clear Rules and Regulations </a:t>
            </a:r>
          </a:p>
          <a:p>
            <a:pPr marL="360000" indent="-36000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Emotional Safety and Security</a:t>
            </a:r>
          </a:p>
          <a:p>
            <a:pPr marL="360000" indent="-36000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Spiritually Inspiring</a:t>
            </a:r>
          </a:p>
          <a:p>
            <a:pPr marL="360000" indent="-360000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Strong ‘Alma Mater’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A422B28D-F8D5-4147-B72F-D35FC7753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 The FAMILY</a:t>
            </a:r>
          </a:p>
        </p:txBody>
      </p:sp>
      <p:sp>
        <p:nvSpPr>
          <p:cNvPr id="12291" name="Content Placeholder 4">
            <a:extLst>
              <a:ext uri="{FF2B5EF4-FFF2-40B4-BE49-F238E27FC236}">
                <a16:creationId xmlns:a16="http://schemas.microsoft.com/office/drawing/2014/main" id="{F3E0661D-A98A-4964-943C-DE7AB857D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71600"/>
            <a:ext cx="10058400" cy="449749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900"/>
              </a:spcBef>
              <a:buFontTx/>
              <a:buNone/>
              <a:defRPr/>
            </a:pPr>
            <a:r>
              <a:rPr lang="en-US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LESSONS FAMILIES SHOULD LEARN …</a:t>
            </a:r>
          </a:p>
          <a:p>
            <a:pPr marL="360000" indent="-360000" eaLnBrk="1" hangingPunct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They are NOT TO BLAME for the dependency or disorder.</a:t>
            </a:r>
          </a:p>
          <a:p>
            <a:pPr marL="360000" indent="-360000" eaLnBrk="1" hangingPunct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They must NOT FEEL GUILTY about not rearing their child properly.</a:t>
            </a:r>
          </a:p>
          <a:p>
            <a:pPr marL="360000" indent="-360000" eaLnBrk="1" hangingPunct="1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NOBODY PUT A GUN on the dependent’s head and made him/her take drugs or behave in such manner.</a:t>
            </a:r>
          </a:p>
          <a:p>
            <a:pPr marL="360000" indent="-360000" eaLnBrk="1" hangingPunct="1">
              <a:spcBef>
                <a:spcPts val="24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families CAN DO is make their lives </a:t>
            </a:r>
            <a:b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bit more pleasant by learning about </a:t>
            </a:r>
            <a:b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own codependency issues and </a:t>
            </a:r>
            <a:b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THEIR OWN LIVES.</a:t>
            </a: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742C1D43-2701-41D6-9B48-6DBA2ED80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695700"/>
            <a:ext cx="3530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07" id="{DA376BCC-E087-4710-B71C-DC1D37810D63}" vid="{470BADB4-B994-4A0D-A3EE-5F05A6DB3050}"/>
    </a:ext>
  </a:extLst>
</a:theme>
</file>

<file path=ppt/theme/theme2.xml><?xml version="1.0" encoding="utf-8"?>
<a:theme xmlns:a="http://schemas.openxmlformats.org/drawingml/2006/main" name="1_Retrospect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4219B2F0B64C469D248DDE8C587C37" ma:contentTypeVersion="20" ma:contentTypeDescription="Create a new document." ma:contentTypeScope="" ma:versionID="c5b1677af94497e5c198309f9c1bb4ce">
  <xsd:schema xmlns:xsd="http://www.w3.org/2001/XMLSchema" xmlns:xs="http://www.w3.org/2001/XMLSchema" xmlns:p="http://schemas.microsoft.com/office/2006/metadata/properties" xmlns:ns1="http://schemas.microsoft.com/sharepoint/v3" xmlns:ns2="92c793c3-5f1e-4f2b-8f63-fb18165b283f" xmlns:ns3="41527fd7-2419-40b0-b543-392aa49dc051" targetNamespace="http://schemas.microsoft.com/office/2006/metadata/properties" ma:root="true" ma:fieldsID="b7b9deff9946a8eab8e98ecbb8c2c86f" ns1:_="" ns2:_="" ns3:_="">
    <xsd:import namespace="http://schemas.microsoft.com/sharepoint/v3"/>
    <xsd:import namespace="92c793c3-5f1e-4f2b-8f63-fb18165b283f"/>
    <xsd:import namespace="41527fd7-2419-40b0-b543-392aa49dc0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793c3-5f1e-4f2b-8f63-fb18165b28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274b111-db10-4892-af65-7d3841ff9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27fd7-2419-40b0-b543-392aa49dc05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fa509b4-5a3b-421c-8b7d-2d57b8d3d654}" ma:internalName="TaxCatchAll" ma:showField="CatchAllData" ma:web="41527fd7-2419-40b0-b543-392aa49dc0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92c793c3-5f1e-4f2b-8f63-fb18165b283f">
      <Terms xmlns="http://schemas.microsoft.com/office/infopath/2007/PartnerControls"/>
    </lcf76f155ced4ddcb4097134ff3c332f>
    <TaxCatchAll xmlns="41527fd7-2419-40b0-b543-392aa49dc051" xsi:nil="true"/>
  </documentManagement>
</p:properties>
</file>

<file path=customXml/itemProps1.xml><?xml version="1.0" encoding="utf-8"?>
<ds:datastoreItem xmlns:ds="http://schemas.openxmlformats.org/officeDocument/2006/customXml" ds:itemID="{DDDD0906-CB24-435C-B8E2-6C72EFF88849}"/>
</file>

<file path=customXml/itemProps2.xml><?xml version="1.0" encoding="utf-8"?>
<ds:datastoreItem xmlns:ds="http://schemas.openxmlformats.org/officeDocument/2006/customXml" ds:itemID="{E54C53C7-63DC-4B9D-8223-DE61784761C0}"/>
</file>

<file path=customXml/itemProps3.xml><?xml version="1.0" encoding="utf-8"?>
<ds:datastoreItem xmlns:ds="http://schemas.openxmlformats.org/officeDocument/2006/customXml" ds:itemID="{9456F357-2703-4D9A-8D5F-1FFBCA5BE336}"/>
</file>

<file path=docProps/app.xml><?xml version="1.0" encoding="utf-8"?>
<Properties xmlns="http://schemas.openxmlformats.org/officeDocument/2006/extended-properties" xmlns:vt="http://schemas.openxmlformats.org/officeDocument/2006/docPropsVTypes">
  <Template>18 SELF Business</Template>
  <TotalTime>1946</TotalTime>
  <Words>1601</Words>
  <Application>Microsoft Office PowerPoint</Application>
  <PresentationFormat>Widescreen</PresentationFormat>
  <Paragraphs>169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Narrow</vt:lpstr>
      <vt:lpstr>Bookman Old Style</vt:lpstr>
      <vt:lpstr>Calibri</vt:lpstr>
      <vt:lpstr>Calibri Light</vt:lpstr>
      <vt:lpstr>Franklin Gothic Book</vt:lpstr>
      <vt:lpstr>Impact</vt:lpstr>
      <vt:lpstr>Times New Roman</vt:lpstr>
      <vt:lpstr>Wingdings</vt:lpstr>
      <vt:lpstr>Office Theme</vt:lpstr>
      <vt:lpstr>1_RetrospectVTI</vt:lpstr>
      <vt:lpstr>Acrobat Document</vt:lpstr>
      <vt:lpstr>The REAL Role of the Family</vt:lpstr>
      <vt:lpstr>Background</vt:lpstr>
      <vt:lpstr>Introduction</vt:lpstr>
      <vt:lpstr>Basic Facts</vt:lpstr>
      <vt:lpstr>There are THREE Players in the Recovery Process</vt:lpstr>
      <vt:lpstr>#1 The RESIDENT </vt:lpstr>
      <vt:lpstr>Profile of a Dependent</vt:lpstr>
      <vt:lpstr>#2 The PROGRAM</vt:lpstr>
      <vt:lpstr>#3 The FAMILY</vt:lpstr>
      <vt:lpstr>It is Crucial that families…</vt:lpstr>
      <vt:lpstr>What Codependents can do?</vt:lpstr>
      <vt:lpstr>The SELF FAMILY EMPOWERMENT PROGRAM </vt:lpstr>
      <vt:lpstr>THREE COMPONENTS of the SELF Family Empowerment Program</vt:lpstr>
      <vt:lpstr>1. The Monthly FAM</vt:lpstr>
      <vt:lpstr>What is the FAM?</vt:lpstr>
      <vt:lpstr>Objectives</vt:lpstr>
      <vt:lpstr>What the FAM offers </vt:lpstr>
      <vt:lpstr>2. The Resident - Family Interventions</vt:lpstr>
      <vt:lpstr>1) Family Counseling</vt:lpstr>
      <vt:lpstr>2) Resident &amp; Family Encounter</vt:lpstr>
      <vt:lpstr>3) The Family Dialogue</vt:lpstr>
      <vt:lpstr>4) The Family Day</vt:lpstr>
      <vt:lpstr>Typical Schedule of a FAMILY DAY</vt:lpstr>
      <vt:lpstr>The Hallmark of this Model</vt:lpstr>
      <vt:lpstr>SELF AFTERCARE  CONTINUING CARE MEETING</vt:lpstr>
      <vt:lpstr>What is the ACCM?</vt:lpstr>
      <vt:lpstr>OBJECTIVES</vt:lpstr>
      <vt:lpstr>In Closing</vt:lpstr>
      <vt:lpstr>PowerPoint Presentation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AFTC Conference Bangkok, Thailand August 19 to 23, 2002   FAMILY SUPPORT PROGRAM Workshop VI  Speaker: Martin R. Infante President / Executive Director Self Enhancement for Life Foundation, Inc. Manila, Philippines</dc:title>
  <dc:creator>self</dc:creator>
  <cp:lastModifiedBy>Martin Infante</cp:lastModifiedBy>
  <cp:revision>165</cp:revision>
  <dcterms:created xsi:type="dcterms:W3CDTF">2002-06-25T05:59:06Z</dcterms:created>
  <dcterms:modified xsi:type="dcterms:W3CDTF">2025-11-16T22:52:40Z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0x010100514219B2F0B64C469D248DDE8C587C37</vt:lpwstr>
  </property>
</Properties>
</file>